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9" r:id="rId5"/>
    <p:sldMasterId id="2147483726" r:id="rId6"/>
    <p:sldMasterId id="2147483743" r:id="rId7"/>
  </p:sldMasterIdLst>
  <p:notesMasterIdLst>
    <p:notesMasterId r:id="rId59"/>
  </p:notesMasterIdLst>
  <p:handoutMasterIdLst>
    <p:handoutMasterId r:id="rId60"/>
  </p:handoutMasterIdLst>
  <p:sldIdLst>
    <p:sldId id="1511" r:id="rId8"/>
    <p:sldId id="1398" r:id="rId9"/>
    <p:sldId id="1503" r:id="rId10"/>
    <p:sldId id="1504" r:id="rId11"/>
    <p:sldId id="1509" r:id="rId12"/>
    <p:sldId id="1505" r:id="rId13"/>
    <p:sldId id="1506" r:id="rId14"/>
    <p:sldId id="1507" r:id="rId15"/>
    <p:sldId id="1510" r:id="rId16"/>
    <p:sldId id="1485" r:id="rId17"/>
    <p:sldId id="1486" r:id="rId18"/>
    <p:sldId id="1487" r:id="rId19"/>
    <p:sldId id="1488" r:id="rId20"/>
    <p:sldId id="1489" r:id="rId21"/>
    <p:sldId id="1364" r:id="rId22"/>
    <p:sldId id="1385" r:id="rId23"/>
    <p:sldId id="1432" r:id="rId24"/>
    <p:sldId id="1435" r:id="rId25"/>
    <p:sldId id="1436" r:id="rId26"/>
    <p:sldId id="272" r:id="rId27"/>
    <p:sldId id="1462" r:id="rId28"/>
    <p:sldId id="1465" r:id="rId29"/>
    <p:sldId id="1437" r:id="rId30"/>
    <p:sldId id="436" r:id="rId31"/>
    <p:sldId id="1438" r:id="rId32"/>
    <p:sldId id="1496" r:id="rId33"/>
    <p:sldId id="1439" r:id="rId34"/>
    <p:sldId id="1440" r:id="rId35"/>
    <p:sldId id="1441" r:id="rId36"/>
    <p:sldId id="266" r:id="rId37"/>
    <p:sldId id="262" r:id="rId38"/>
    <p:sldId id="442" r:id="rId39"/>
    <p:sldId id="1481" r:id="rId40"/>
    <p:sldId id="1483" r:id="rId41"/>
    <p:sldId id="1444" r:id="rId42"/>
    <p:sldId id="1445" r:id="rId43"/>
    <p:sldId id="1446" r:id="rId44"/>
    <p:sldId id="1447" r:id="rId45"/>
    <p:sldId id="1448" r:id="rId46"/>
    <p:sldId id="1452" r:id="rId47"/>
    <p:sldId id="1457" r:id="rId48"/>
    <p:sldId id="1453" r:id="rId49"/>
    <p:sldId id="1458" r:id="rId50"/>
    <p:sldId id="1475" r:id="rId51"/>
    <p:sldId id="1459" r:id="rId52"/>
    <p:sldId id="1498" r:id="rId53"/>
    <p:sldId id="1499" r:id="rId54"/>
    <p:sldId id="1500" r:id="rId55"/>
    <p:sldId id="1501" r:id="rId56"/>
    <p:sldId id="1502" r:id="rId57"/>
    <p:sldId id="1497" r:id="rId5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Pizzo" initials="CP" lastIdx="4" clrIdx="0">
    <p:extLst>
      <p:ext uri="{19B8F6BF-5375-455C-9EA6-DF929625EA0E}">
        <p15:presenceInfo xmlns:p15="http://schemas.microsoft.com/office/powerpoint/2012/main" userId="S::cpizzo@statestitle.com::4ff2c660-1e4f-4a47-836c-c4f7d25cce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476"/>
    <a:srgbClr val="70B54F"/>
    <a:srgbClr val="235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9EF13-2BD0-4DFB-806E-CA262AD1F683}" v="30" dt="2023-08-17T17:33:03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73903" autoAdjust="0"/>
  </p:normalViewPr>
  <p:slideViewPr>
    <p:cSldViewPr snapToGrid="0" snapToObjects="1">
      <p:cViewPr varScale="1">
        <p:scale>
          <a:sx n="83" d="100"/>
          <a:sy n="83" d="100"/>
        </p:scale>
        <p:origin x="1806" y="90"/>
      </p:cViewPr>
      <p:guideLst/>
    </p:cSldViewPr>
  </p:slideViewPr>
  <p:outlineViewPr>
    <p:cViewPr>
      <p:scale>
        <a:sx n="33" d="100"/>
        <a:sy n="33" d="100"/>
      </p:scale>
      <p:origin x="0" y="-10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00"/>
    </p:cViewPr>
  </p:sorterViewPr>
  <p:notesViewPr>
    <p:cSldViewPr snapToGrid="0" snapToObjects="1">
      <p:cViewPr varScale="1">
        <p:scale>
          <a:sx n="54" d="100"/>
          <a:sy n="54" d="100"/>
        </p:scale>
        <p:origin x="3012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Oberer" userId="41f098b2-1938-49c3-bf32-64af3c27bf48" providerId="ADAL" clId="{DD69EF13-2BD0-4DFB-806E-CA262AD1F683}"/>
    <pc:docChg chg="undo custSel addSld delSld modSld sldOrd">
      <pc:chgData name="Eric Oberer" userId="41f098b2-1938-49c3-bf32-64af3c27bf48" providerId="ADAL" clId="{DD69EF13-2BD0-4DFB-806E-CA262AD1F683}" dt="2023-09-08T15:06:27.508" v="377" actId="1076"/>
      <pc:docMkLst>
        <pc:docMk/>
      </pc:docMkLst>
      <pc:sldChg chg="modSp mod">
        <pc:chgData name="Eric Oberer" userId="41f098b2-1938-49c3-bf32-64af3c27bf48" providerId="ADAL" clId="{DD69EF13-2BD0-4DFB-806E-CA262AD1F683}" dt="2023-08-14T15:59:25.184" v="71" actId="5793"/>
        <pc:sldMkLst>
          <pc:docMk/>
          <pc:sldMk cId="1498522455" sldId="262"/>
        </pc:sldMkLst>
        <pc:spChg chg="mod">
          <ac:chgData name="Eric Oberer" userId="41f098b2-1938-49c3-bf32-64af3c27bf48" providerId="ADAL" clId="{DD69EF13-2BD0-4DFB-806E-CA262AD1F683}" dt="2023-08-14T15:59:25.184" v="71" actId="5793"/>
          <ac:spMkLst>
            <pc:docMk/>
            <pc:sldMk cId="1498522455" sldId="262"/>
            <ac:spMk id="26" creationId="{9A4ABF7E-39DF-2043-B8DF-9BA474A57A9E}"/>
          </ac:spMkLst>
        </pc:spChg>
      </pc:sldChg>
      <pc:sldChg chg="modSp mod modNotesTx">
        <pc:chgData name="Eric Oberer" userId="41f098b2-1938-49c3-bf32-64af3c27bf48" providerId="ADAL" clId="{DD69EF13-2BD0-4DFB-806E-CA262AD1F683}" dt="2023-08-15T17:15:29.628" v="272" actId="20577"/>
        <pc:sldMkLst>
          <pc:docMk/>
          <pc:sldMk cId="4229837363" sldId="436"/>
        </pc:sldMkLst>
        <pc:spChg chg="mod">
          <ac:chgData name="Eric Oberer" userId="41f098b2-1938-49c3-bf32-64af3c27bf48" providerId="ADAL" clId="{DD69EF13-2BD0-4DFB-806E-CA262AD1F683}" dt="2023-08-15T17:15:06.815" v="271" actId="20577"/>
          <ac:spMkLst>
            <pc:docMk/>
            <pc:sldMk cId="4229837363" sldId="436"/>
            <ac:spMk id="4" creationId="{1DD7DAEF-51D0-4B86-9899-EC0B0159C10D}"/>
          </ac:spMkLst>
        </pc:spChg>
      </pc:sldChg>
      <pc:sldChg chg="modSp mod">
        <pc:chgData name="Eric Oberer" userId="41f098b2-1938-49c3-bf32-64af3c27bf48" providerId="ADAL" clId="{DD69EF13-2BD0-4DFB-806E-CA262AD1F683}" dt="2023-08-15T17:11:51.904" v="267" actId="20577"/>
        <pc:sldMkLst>
          <pc:docMk/>
          <pc:sldMk cId="439469405" sldId="1432"/>
        </pc:sldMkLst>
        <pc:spChg chg="mod">
          <ac:chgData name="Eric Oberer" userId="41f098b2-1938-49c3-bf32-64af3c27bf48" providerId="ADAL" clId="{DD69EF13-2BD0-4DFB-806E-CA262AD1F683}" dt="2023-08-15T17:11:51.904" v="267" actId="20577"/>
          <ac:spMkLst>
            <pc:docMk/>
            <pc:sldMk cId="439469405" sldId="1432"/>
            <ac:spMk id="8" creationId="{AB75CCA6-DB51-4C6A-81D6-3FADC36955AA}"/>
          </ac:spMkLst>
        </pc:spChg>
      </pc:sldChg>
      <pc:sldChg chg="modSp mod">
        <pc:chgData name="Eric Oberer" userId="41f098b2-1938-49c3-bf32-64af3c27bf48" providerId="ADAL" clId="{DD69EF13-2BD0-4DFB-806E-CA262AD1F683}" dt="2023-08-14T15:53:00.457" v="38" actId="20577"/>
        <pc:sldMkLst>
          <pc:docMk/>
          <pc:sldMk cId="444869678" sldId="1436"/>
        </pc:sldMkLst>
        <pc:spChg chg="mod">
          <ac:chgData name="Eric Oberer" userId="41f098b2-1938-49c3-bf32-64af3c27bf48" providerId="ADAL" clId="{DD69EF13-2BD0-4DFB-806E-CA262AD1F683}" dt="2023-08-14T15:53:00.457" v="38" actId="20577"/>
          <ac:spMkLst>
            <pc:docMk/>
            <pc:sldMk cId="444869678" sldId="1436"/>
            <ac:spMk id="8" creationId="{892F7437-2149-4A53-84B9-05DA6F1A5C03}"/>
          </ac:spMkLst>
        </pc:spChg>
      </pc:sldChg>
      <pc:sldChg chg="modSp mod">
        <pc:chgData name="Eric Oberer" userId="41f098b2-1938-49c3-bf32-64af3c27bf48" providerId="ADAL" clId="{DD69EF13-2BD0-4DFB-806E-CA262AD1F683}" dt="2023-08-14T15:58:33.841" v="68" actId="20577"/>
        <pc:sldMkLst>
          <pc:docMk/>
          <pc:sldMk cId="3447782568" sldId="1440"/>
        </pc:sldMkLst>
        <pc:spChg chg="mod">
          <ac:chgData name="Eric Oberer" userId="41f098b2-1938-49c3-bf32-64af3c27bf48" providerId="ADAL" clId="{DD69EF13-2BD0-4DFB-806E-CA262AD1F683}" dt="2023-08-14T15:58:33.841" v="68" actId="20577"/>
          <ac:spMkLst>
            <pc:docMk/>
            <pc:sldMk cId="3447782568" sldId="1440"/>
            <ac:spMk id="5" creationId="{FC96E8E0-8F1D-4200-87F2-85237AF9A909}"/>
          </ac:spMkLst>
        </pc:spChg>
      </pc:sldChg>
      <pc:sldChg chg="modNotesTx">
        <pc:chgData name="Eric Oberer" userId="41f098b2-1938-49c3-bf32-64af3c27bf48" providerId="ADAL" clId="{DD69EF13-2BD0-4DFB-806E-CA262AD1F683}" dt="2023-08-15T17:22:35.508" v="283" actId="6549"/>
        <pc:sldMkLst>
          <pc:docMk/>
          <pc:sldMk cId="3638841749" sldId="1445"/>
        </pc:sldMkLst>
      </pc:sldChg>
      <pc:sldChg chg="modNotesTx">
        <pc:chgData name="Eric Oberer" userId="41f098b2-1938-49c3-bf32-64af3c27bf48" providerId="ADAL" clId="{DD69EF13-2BD0-4DFB-806E-CA262AD1F683}" dt="2023-08-14T16:05:14.542" v="80" actId="20577"/>
        <pc:sldMkLst>
          <pc:docMk/>
          <pc:sldMk cId="3688415850" sldId="1446"/>
        </pc:sldMkLst>
      </pc:sldChg>
      <pc:sldChg chg="modNotesTx">
        <pc:chgData name="Eric Oberer" userId="41f098b2-1938-49c3-bf32-64af3c27bf48" providerId="ADAL" clId="{DD69EF13-2BD0-4DFB-806E-CA262AD1F683}" dt="2023-08-14T16:07:05.275" v="81" actId="20577"/>
        <pc:sldMkLst>
          <pc:docMk/>
          <pc:sldMk cId="1146015362" sldId="1447"/>
        </pc:sldMkLst>
      </pc:sldChg>
      <pc:sldChg chg="modNotesTx">
        <pc:chgData name="Eric Oberer" userId="41f098b2-1938-49c3-bf32-64af3c27bf48" providerId="ADAL" clId="{DD69EF13-2BD0-4DFB-806E-CA262AD1F683}" dt="2023-08-14T16:07:16.041" v="82" actId="20577"/>
        <pc:sldMkLst>
          <pc:docMk/>
          <pc:sldMk cId="2096428778" sldId="1448"/>
        </pc:sldMkLst>
      </pc:sldChg>
      <pc:sldChg chg="modNotesTx">
        <pc:chgData name="Eric Oberer" userId="41f098b2-1938-49c3-bf32-64af3c27bf48" providerId="ADAL" clId="{DD69EF13-2BD0-4DFB-806E-CA262AD1F683}" dt="2023-08-14T16:07:59.971" v="83" actId="20577"/>
        <pc:sldMkLst>
          <pc:docMk/>
          <pc:sldMk cId="2183058204" sldId="1452"/>
        </pc:sldMkLst>
      </pc:sldChg>
      <pc:sldChg chg="modNotesTx">
        <pc:chgData name="Eric Oberer" userId="41f098b2-1938-49c3-bf32-64af3c27bf48" providerId="ADAL" clId="{DD69EF13-2BD0-4DFB-806E-CA262AD1F683}" dt="2023-08-14T16:08:40.355" v="86" actId="20577"/>
        <pc:sldMkLst>
          <pc:docMk/>
          <pc:sldMk cId="257172683" sldId="1453"/>
        </pc:sldMkLst>
      </pc:sldChg>
      <pc:sldChg chg="addSp modSp">
        <pc:chgData name="Eric Oberer" userId="41f098b2-1938-49c3-bf32-64af3c27bf48" providerId="ADAL" clId="{DD69EF13-2BD0-4DFB-806E-CA262AD1F683}" dt="2023-08-14T15:46:08.420" v="9"/>
        <pc:sldMkLst>
          <pc:docMk/>
          <pc:sldMk cId="3290094165" sldId="1459"/>
        </pc:sldMkLst>
        <pc:graphicFrameChg chg="mod">
          <ac:chgData name="Eric Oberer" userId="41f098b2-1938-49c3-bf32-64af3c27bf48" providerId="ADAL" clId="{DD69EF13-2BD0-4DFB-806E-CA262AD1F683}" dt="2023-08-14T15:46:03.123" v="8"/>
          <ac:graphicFrameMkLst>
            <pc:docMk/>
            <pc:sldMk cId="3290094165" sldId="1459"/>
            <ac:graphicFrameMk id="9" creationId="{2897EE93-92C6-4B93-ADA9-F013F5CA7307}"/>
          </ac:graphicFrameMkLst>
        </pc:graphicFrameChg>
        <pc:picChg chg="add mod">
          <ac:chgData name="Eric Oberer" userId="41f098b2-1938-49c3-bf32-64af3c27bf48" providerId="ADAL" clId="{DD69EF13-2BD0-4DFB-806E-CA262AD1F683}" dt="2023-08-14T15:46:08.420" v="9"/>
          <ac:picMkLst>
            <pc:docMk/>
            <pc:sldMk cId="3290094165" sldId="1459"/>
            <ac:picMk id="2" creationId="{21726BA8-C1DC-D0EB-4ABD-13FFDBF4ECDC}"/>
          </ac:picMkLst>
        </pc:picChg>
      </pc:sldChg>
      <pc:sldChg chg="modSp mod">
        <pc:chgData name="Eric Oberer" userId="41f098b2-1938-49c3-bf32-64af3c27bf48" providerId="ADAL" clId="{DD69EF13-2BD0-4DFB-806E-CA262AD1F683}" dt="2023-08-14T16:00:53.925" v="79" actId="20577"/>
        <pc:sldMkLst>
          <pc:docMk/>
          <pc:sldMk cId="987098804" sldId="1481"/>
        </pc:sldMkLst>
        <pc:spChg chg="mod">
          <ac:chgData name="Eric Oberer" userId="41f098b2-1938-49c3-bf32-64af3c27bf48" providerId="ADAL" clId="{DD69EF13-2BD0-4DFB-806E-CA262AD1F683}" dt="2023-08-14T16:00:53.925" v="79" actId="20577"/>
          <ac:spMkLst>
            <pc:docMk/>
            <pc:sldMk cId="987098804" sldId="1481"/>
            <ac:spMk id="3" creationId="{CC832DF9-EAC1-4AA6-B3B3-D1B0600857ED}"/>
          </ac:spMkLst>
        </pc:spChg>
      </pc:sldChg>
      <pc:sldChg chg="modSp mod">
        <pc:chgData name="Eric Oberer" userId="41f098b2-1938-49c3-bf32-64af3c27bf48" providerId="ADAL" clId="{DD69EF13-2BD0-4DFB-806E-CA262AD1F683}" dt="2023-08-15T17:20:55.103" v="279" actId="5793"/>
        <pc:sldMkLst>
          <pc:docMk/>
          <pc:sldMk cId="536585765" sldId="1483"/>
        </pc:sldMkLst>
        <pc:spChg chg="mod">
          <ac:chgData name="Eric Oberer" userId="41f098b2-1938-49c3-bf32-64af3c27bf48" providerId="ADAL" clId="{DD69EF13-2BD0-4DFB-806E-CA262AD1F683}" dt="2023-08-15T17:20:55.103" v="279" actId="5793"/>
          <ac:spMkLst>
            <pc:docMk/>
            <pc:sldMk cId="536585765" sldId="1483"/>
            <ac:spMk id="10" creationId="{1C8A64F0-7C10-4CE9-956A-E0855D07430F}"/>
          </ac:spMkLst>
        </pc:spChg>
      </pc:sldChg>
      <pc:sldChg chg="new del">
        <pc:chgData name="Eric Oberer" userId="41f098b2-1938-49c3-bf32-64af3c27bf48" providerId="ADAL" clId="{DD69EF13-2BD0-4DFB-806E-CA262AD1F683}" dt="2023-08-14T15:43:58.127" v="1" actId="680"/>
        <pc:sldMkLst>
          <pc:docMk/>
          <pc:sldMk cId="1147130010" sldId="1498"/>
        </pc:sldMkLst>
      </pc:sldChg>
      <pc:sldChg chg="addSp modSp new">
        <pc:chgData name="Eric Oberer" userId="41f098b2-1938-49c3-bf32-64af3c27bf48" providerId="ADAL" clId="{DD69EF13-2BD0-4DFB-806E-CA262AD1F683}" dt="2023-08-14T15:46:15.506" v="10"/>
        <pc:sldMkLst>
          <pc:docMk/>
          <pc:sldMk cId="1317601210" sldId="1498"/>
        </pc:sldMkLst>
        <pc:picChg chg="add mod">
          <ac:chgData name="Eric Oberer" userId="41f098b2-1938-49c3-bf32-64af3c27bf48" providerId="ADAL" clId="{DD69EF13-2BD0-4DFB-806E-CA262AD1F683}" dt="2023-08-14T15:46:15.506" v="10"/>
          <ac:picMkLst>
            <pc:docMk/>
            <pc:sldMk cId="1317601210" sldId="1498"/>
            <ac:picMk id="2" creationId="{4AE6C48F-D17F-3396-C07F-71277B73A4D8}"/>
          </ac:picMkLst>
        </pc:picChg>
      </pc:sldChg>
      <pc:sldChg chg="addSp delSp modSp new mod">
        <pc:chgData name="Eric Oberer" userId="41f098b2-1938-49c3-bf32-64af3c27bf48" providerId="ADAL" clId="{DD69EF13-2BD0-4DFB-806E-CA262AD1F683}" dt="2023-08-17T17:37:30.613" v="364" actId="478"/>
        <pc:sldMkLst>
          <pc:docMk/>
          <pc:sldMk cId="372432418" sldId="1499"/>
        </pc:sldMkLst>
        <pc:picChg chg="add mod">
          <ac:chgData name="Eric Oberer" userId="41f098b2-1938-49c3-bf32-64af3c27bf48" providerId="ADAL" clId="{DD69EF13-2BD0-4DFB-806E-CA262AD1F683}" dt="2023-08-14T16:13:14.203" v="252"/>
          <ac:picMkLst>
            <pc:docMk/>
            <pc:sldMk cId="372432418" sldId="1499"/>
            <ac:picMk id="2" creationId="{FA798F17-AA68-EE5E-0B95-34ED7DAA5D00}"/>
          </ac:picMkLst>
        </pc:picChg>
        <pc:picChg chg="del">
          <ac:chgData name="Eric Oberer" userId="41f098b2-1938-49c3-bf32-64af3c27bf48" providerId="ADAL" clId="{DD69EF13-2BD0-4DFB-806E-CA262AD1F683}" dt="2023-08-17T17:37:30.613" v="364" actId="478"/>
          <ac:picMkLst>
            <pc:docMk/>
            <pc:sldMk cId="372432418" sldId="1499"/>
            <ac:picMk id="5" creationId="{32FA776A-2AA4-829C-39FD-7CD109546967}"/>
          </ac:picMkLst>
        </pc:picChg>
      </pc:sldChg>
      <pc:sldChg chg="addSp delSp modSp new mod">
        <pc:chgData name="Eric Oberer" userId="41f098b2-1938-49c3-bf32-64af3c27bf48" providerId="ADAL" clId="{DD69EF13-2BD0-4DFB-806E-CA262AD1F683}" dt="2023-08-14T16:10:30.938" v="90" actId="1076"/>
        <pc:sldMkLst>
          <pc:docMk/>
          <pc:sldMk cId="2194756476" sldId="1500"/>
        </pc:sldMkLst>
        <pc:spChg chg="add del mod">
          <ac:chgData name="Eric Oberer" userId="41f098b2-1938-49c3-bf32-64af3c27bf48" providerId="ADAL" clId="{DD69EF13-2BD0-4DFB-806E-CA262AD1F683}" dt="2023-08-14T16:10:24.864" v="88"/>
          <ac:spMkLst>
            <pc:docMk/>
            <pc:sldMk cId="2194756476" sldId="1500"/>
            <ac:spMk id="3" creationId="{D5D525D1-43CC-E359-563F-2C38AF5FB8E6}"/>
          </ac:spMkLst>
        </pc:spChg>
        <pc:spChg chg="add del mod">
          <ac:chgData name="Eric Oberer" userId="41f098b2-1938-49c3-bf32-64af3c27bf48" providerId="ADAL" clId="{DD69EF13-2BD0-4DFB-806E-CA262AD1F683}" dt="2023-08-14T16:10:24.864" v="88"/>
          <ac:spMkLst>
            <pc:docMk/>
            <pc:sldMk cId="2194756476" sldId="1500"/>
            <ac:spMk id="4" creationId="{B40335DD-AFC0-54E1-1667-E027F94D74AF}"/>
          </ac:spMkLst>
        </pc:spChg>
        <pc:spChg chg="add mod">
          <ac:chgData name="Eric Oberer" userId="41f098b2-1938-49c3-bf32-64af3c27bf48" providerId="ADAL" clId="{DD69EF13-2BD0-4DFB-806E-CA262AD1F683}" dt="2023-08-14T16:10:30.938" v="90" actId="1076"/>
          <ac:spMkLst>
            <pc:docMk/>
            <pc:sldMk cId="2194756476" sldId="1500"/>
            <ac:spMk id="6" creationId="{EDEFCC72-6C64-9DBC-08F4-E5FBB4246EDB}"/>
          </ac:spMkLst>
        </pc:spChg>
        <pc:spChg chg="add mod">
          <ac:chgData name="Eric Oberer" userId="41f098b2-1938-49c3-bf32-64af3c27bf48" providerId="ADAL" clId="{DD69EF13-2BD0-4DFB-806E-CA262AD1F683}" dt="2023-08-14T16:10:30.938" v="90" actId="1076"/>
          <ac:spMkLst>
            <pc:docMk/>
            <pc:sldMk cId="2194756476" sldId="1500"/>
            <ac:spMk id="7" creationId="{1F8A4FFC-422C-38ED-454D-D4A4E5BE273D}"/>
          </ac:spMkLst>
        </pc:spChg>
        <pc:picChg chg="add mod">
          <ac:chgData name="Eric Oberer" userId="41f098b2-1938-49c3-bf32-64af3c27bf48" providerId="ADAL" clId="{DD69EF13-2BD0-4DFB-806E-CA262AD1F683}" dt="2023-08-14T15:46:17.103" v="11"/>
          <ac:picMkLst>
            <pc:docMk/>
            <pc:sldMk cId="2194756476" sldId="1500"/>
            <ac:picMk id="2" creationId="{5946F133-DDAB-870E-334A-FF92AB08CFBB}"/>
          </ac:picMkLst>
        </pc:picChg>
        <pc:picChg chg="add del mod">
          <ac:chgData name="Eric Oberer" userId="41f098b2-1938-49c3-bf32-64af3c27bf48" providerId="ADAL" clId="{DD69EF13-2BD0-4DFB-806E-CA262AD1F683}" dt="2023-08-14T16:10:24.864" v="88"/>
          <ac:picMkLst>
            <pc:docMk/>
            <pc:sldMk cId="2194756476" sldId="1500"/>
            <ac:picMk id="5" creationId="{9317CC88-A63E-4072-3CFF-8249192A0200}"/>
          </ac:picMkLst>
        </pc:picChg>
        <pc:picChg chg="add mod">
          <ac:chgData name="Eric Oberer" userId="41f098b2-1938-49c3-bf32-64af3c27bf48" providerId="ADAL" clId="{DD69EF13-2BD0-4DFB-806E-CA262AD1F683}" dt="2023-08-14T16:10:30.938" v="90" actId="1076"/>
          <ac:picMkLst>
            <pc:docMk/>
            <pc:sldMk cId="2194756476" sldId="1500"/>
            <ac:picMk id="8" creationId="{372A6723-B4D1-C6C9-BF8E-CCCDFB7B3CB7}"/>
          </ac:picMkLst>
        </pc:picChg>
      </pc:sldChg>
      <pc:sldChg chg="addSp modSp new mod">
        <pc:chgData name="Eric Oberer" userId="41f098b2-1938-49c3-bf32-64af3c27bf48" providerId="ADAL" clId="{DD69EF13-2BD0-4DFB-806E-CA262AD1F683}" dt="2023-08-14T16:10:46.750" v="92" actId="1076"/>
        <pc:sldMkLst>
          <pc:docMk/>
          <pc:sldMk cId="577108095" sldId="1501"/>
        </pc:sldMkLst>
        <pc:spChg chg="add mod">
          <ac:chgData name="Eric Oberer" userId="41f098b2-1938-49c3-bf32-64af3c27bf48" providerId="ADAL" clId="{DD69EF13-2BD0-4DFB-806E-CA262AD1F683}" dt="2023-08-14T16:10:46.750" v="92" actId="1076"/>
          <ac:spMkLst>
            <pc:docMk/>
            <pc:sldMk cId="577108095" sldId="1501"/>
            <ac:spMk id="3" creationId="{7A198189-9F34-18A9-CF2B-64E004060D42}"/>
          </ac:spMkLst>
        </pc:spChg>
        <pc:spChg chg="add mod">
          <ac:chgData name="Eric Oberer" userId="41f098b2-1938-49c3-bf32-64af3c27bf48" providerId="ADAL" clId="{DD69EF13-2BD0-4DFB-806E-CA262AD1F683}" dt="2023-08-14T16:10:46.750" v="92" actId="1076"/>
          <ac:spMkLst>
            <pc:docMk/>
            <pc:sldMk cId="577108095" sldId="1501"/>
            <ac:spMk id="4" creationId="{8CA33A10-F505-1DF3-7033-533414B6B53E}"/>
          </ac:spMkLst>
        </pc:spChg>
        <pc:picChg chg="add mod">
          <ac:chgData name="Eric Oberer" userId="41f098b2-1938-49c3-bf32-64af3c27bf48" providerId="ADAL" clId="{DD69EF13-2BD0-4DFB-806E-CA262AD1F683}" dt="2023-08-14T15:46:17.997" v="12"/>
          <ac:picMkLst>
            <pc:docMk/>
            <pc:sldMk cId="577108095" sldId="1501"/>
            <ac:picMk id="2" creationId="{19A13CAD-66C9-409E-8221-C3DA2CE9BD08}"/>
          </ac:picMkLst>
        </pc:picChg>
        <pc:picChg chg="add mod">
          <ac:chgData name="Eric Oberer" userId="41f098b2-1938-49c3-bf32-64af3c27bf48" providerId="ADAL" clId="{DD69EF13-2BD0-4DFB-806E-CA262AD1F683}" dt="2023-08-14T16:10:46.750" v="92" actId="1076"/>
          <ac:picMkLst>
            <pc:docMk/>
            <pc:sldMk cId="577108095" sldId="1501"/>
            <ac:picMk id="5" creationId="{C453A724-5A20-1471-D092-9974212E84F1}"/>
          </ac:picMkLst>
        </pc:picChg>
      </pc:sldChg>
      <pc:sldChg chg="addSp modSp new mod">
        <pc:chgData name="Eric Oberer" userId="41f098b2-1938-49c3-bf32-64af3c27bf48" providerId="ADAL" clId="{DD69EF13-2BD0-4DFB-806E-CA262AD1F683}" dt="2023-08-14T16:13:01.747" v="251" actId="20577"/>
        <pc:sldMkLst>
          <pc:docMk/>
          <pc:sldMk cId="3392055734" sldId="1502"/>
        </pc:sldMkLst>
        <pc:spChg chg="add mod">
          <ac:chgData name="Eric Oberer" userId="41f098b2-1938-49c3-bf32-64af3c27bf48" providerId="ADAL" clId="{DD69EF13-2BD0-4DFB-806E-CA262AD1F683}" dt="2023-08-14T16:11:46.550" v="123" actId="1076"/>
          <ac:spMkLst>
            <pc:docMk/>
            <pc:sldMk cId="3392055734" sldId="1502"/>
            <ac:spMk id="2" creationId="{D34EB478-B5FE-8600-B076-17BB918C2AFF}"/>
          </ac:spMkLst>
        </pc:spChg>
        <pc:spChg chg="add mod">
          <ac:chgData name="Eric Oberer" userId="41f098b2-1938-49c3-bf32-64af3c27bf48" providerId="ADAL" clId="{DD69EF13-2BD0-4DFB-806E-CA262AD1F683}" dt="2023-08-14T16:13:01.747" v="251" actId="20577"/>
          <ac:spMkLst>
            <pc:docMk/>
            <pc:sldMk cId="3392055734" sldId="1502"/>
            <ac:spMk id="3" creationId="{9EDC06CF-AA81-EC16-1FBB-D642790258DD}"/>
          </ac:spMkLst>
        </pc:spChg>
        <pc:picChg chg="add mod">
          <ac:chgData name="Eric Oberer" userId="41f098b2-1938-49c3-bf32-64af3c27bf48" providerId="ADAL" clId="{DD69EF13-2BD0-4DFB-806E-CA262AD1F683}" dt="2023-08-14T16:12:57.867" v="249"/>
          <ac:picMkLst>
            <pc:docMk/>
            <pc:sldMk cId="3392055734" sldId="1502"/>
            <ac:picMk id="4" creationId="{A84F2764-902C-373A-5FD5-5268354A7A50}"/>
          </ac:picMkLst>
        </pc:picChg>
      </pc:sldChg>
      <pc:sldChg chg="addSp modSp new mod">
        <pc:chgData name="Eric Oberer" userId="41f098b2-1938-49c3-bf32-64af3c27bf48" providerId="ADAL" clId="{DD69EF13-2BD0-4DFB-806E-CA262AD1F683}" dt="2023-08-17T17:24:52.956" v="299" actId="1076"/>
        <pc:sldMkLst>
          <pc:docMk/>
          <pc:sldMk cId="2318239230" sldId="1503"/>
        </pc:sldMkLst>
        <pc:picChg chg="add mod">
          <ac:chgData name="Eric Oberer" userId="41f098b2-1938-49c3-bf32-64af3c27bf48" providerId="ADAL" clId="{DD69EF13-2BD0-4DFB-806E-CA262AD1F683}" dt="2023-08-17T17:23:07.167" v="290"/>
          <ac:picMkLst>
            <pc:docMk/>
            <pc:sldMk cId="2318239230" sldId="1503"/>
            <ac:picMk id="2" creationId="{42D44918-A78E-9BCB-48E3-8F46810076D4}"/>
          </ac:picMkLst>
        </pc:picChg>
        <pc:picChg chg="add mod">
          <ac:chgData name="Eric Oberer" userId="41f098b2-1938-49c3-bf32-64af3c27bf48" providerId="ADAL" clId="{DD69EF13-2BD0-4DFB-806E-CA262AD1F683}" dt="2023-08-17T17:24:52.956" v="299" actId="1076"/>
          <ac:picMkLst>
            <pc:docMk/>
            <pc:sldMk cId="2318239230" sldId="1503"/>
            <ac:picMk id="4" creationId="{AD15133D-7DF0-23F3-6492-8617B1EF536A}"/>
          </ac:picMkLst>
        </pc:picChg>
      </pc:sldChg>
      <pc:sldChg chg="addSp modSp new del">
        <pc:chgData name="Eric Oberer" userId="41f098b2-1938-49c3-bf32-64af3c27bf48" providerId="ADAL" clId="{DD69EF13-2BD0-4DFB-806E-CA262AD1F683}" dt="2023-08-14T16:13:36.167" v="253" actId="2696"/>
        <pc:sldMkLst>
          <pc:docMk/>
          <pc:sldMk cId="3225928493" sldId="1503"/>
        </pc:sldMkLst>
        <pc:picChg chg="add mod">
          <ac:chgData name="Eric Oberer" userId="41f098b2-1938-49c3-bf32-64af3c27bf48" providerId="ADAL" clId="{DD69EF13-2BD0-4DFB-806E-CA262AD1F683}" dt="2023-08-14T15:46:18.793" v="13"/>
          <ac:picMkLst>
            <pc:docMk/>
            <pc:sldMk cId="3225928493" sldId="1503"/>
            <ac:picMk id="2" creationId="{C872CF50-892D-2F02-0A6E-67E85707B29B}"/>
          </ac:picMkLst>
        </pc:picChg>
      </pc:sldChg>
      <pc:sldChg chg="addSp modSp new del">
        <pc:chgData name="Eric Oberer" userId="41f098b2-1938-49c3-bf32-64af3c27bf48" providerId="ADAL" clId="{DD69EF13-2BD0-4DFB-806E-CA262AD1F683}" dt="2023-08-14T16:13:38.609" v="254" actId="2696"/>
        <pc:sldMkLst>
          <pc:docMk/>
          <pc:sldMk cId="1214853886" sldId="1504"/>
        </pc:sldMkLst>
        <pc:picChg chg="add mod">
          <ac:chgData name="Eric Oberer" userId="41f098b2-1938-49c3-bf32-64af3c27bf48" providerId="ADAL" clId="{DD69EF13-2BD0-4DFB-806E-CA262AD1F683}" dt="2023-08-14T15:46:29.801" v="16"/>
          <ac:picMkLst>
            <pc:docMk/>
            <pc:sldMk cId="1214853886" sldId="1504"/>
            <ac:picMk id="2" creationId="{27E2F5CB-16D4-B43A-C432-8A1E440331E9}"/>
          </ac:picMkLst>
        </pc:picChg>
      </pc:sldChg>
      <pc:sldChg chg="addSp modSp new mod">
        <pc:chgData name="Eric Oberer" userId="41f098b2-1938-49c3-bf32-64af3c27bf48" providerId="ADAL" clId="{DD69EF13-2BD0-4DFB-806E-CA262AD1F683}" dt="2023-08-17T17:26:55.739" v="301" actId="1076"/>
        <pc:sldMkLst>
          <pc:docMk/>
          <pc:sldMk cId="2678580897" sldId="1504"/>
        </pc:sldMkLst>
        <pc:picChg chg="add mod">
          <ac:chgData name="Eric Oberer" userId="41f098b2-1938-49c3-bf32-64af3c27bf48" providerId="ADAL" clId="{DD69EF13-2BD0-4DFB-806E-CA262AD1F683}" dt="2023-08-17T17:23:09.049" v="291"/>
          <ac:picMkLst>
            <pc:docMk/>
            <pc:sldMk cId="2678580897" sldId="1504"/>
            <ac:picMk id="2" creationId="{2C360AC1-4DCE-B9E6-48D7-26DF977BF85B}"/>
          </ac:picMkLst>
        </pc:picChg>
        <pc:picChg chg="add mod">
          <ac:chgData name="Eric Oberer" userId="41f098b2-1938-49c3-bf32-64af3c27bf48" providerId="ADAL" clId="{DD69EF13-2BD0-4DFB-806E-CA262AD1F683}" dt="2023-08-17T17:26:55.739" v="301" actId="1076"/>
          <ac:picMkLst>
            <pc:docMk/>
            <pc:sldMk cId="2678580897" sldId="1504"/>
            <ac:picMk id="4" creationId="{C2F2C14D-1A6D-C83D-4189-F219705B4934}"/>
          </ac:picMkLst>
        </pc:picChg>
      </pc:sldChg>
      <pc:sldChg chg="addSp delSp modSp new mod ord">
        <pc:chgData name="Eric Oberer" userId="41f098b2-1938-49c3-bf32-64af3c27bf48" providerId="ADAL" clId="{DD69EF13-2BD0-4DFB-806E-CA262AD1F683}" dt="2023-08-17T17:32:14.882" v="343" actId="1076"/>
        <pc:sldMkLst>
          <pc:docMk/>
          <pc:sldMk cId="343849774" sldId="1505"/>
        </pc:sldMkLst>
        <pc:spChg chg="add del mod">
          <ac:chgData name="Eric Oberer" userId="41f098b2-1938-49c3-bf32-64af3c27bf48" providerId="ADAL" clId="{DD69EF13-2BD0-4DFB-806E-CA262AD1F683}" dt="2023-08-17T17:29:00.795" v="318" actId="478"/>
          <ac:spMkLst>
            <pc:docMk/>
            <pc:sldMk cId="343849774" sldId="1505"/>
            <ac:spMk id="4" creationId="{CC3F2139-3369-96D4-A298-45AB32DDCEDD}"/>
          </ac:spMkLst>
        </pc:spChg>
        <pc:picChg chg="add mod">
          <ac:chgData name="Eric Oberer" userId="41f098b2-1938-49c3-bf32-64af3c27bf48" providerId="ADAL" clId="{DD69EF13-2BD0-4DFB-806E-CA262AD1F683}" dt="2023-08-17T17:23:10.925" v="292"/>
          <ac:picMkLst>
            <pc:docMk/>
            <pc:sldMk cId="343849774" sldId="1505"/>
            <ac:picMk id="2" creationId="{B27B4C2A-6A11-5537-B14A-8C6B948B3D6F}"/>
          </ac:picMkLst>
        </pc:picChg>
        <pc:picChg chg="add mod">
          <ac:chgData name="Eric Oberer" userId="41f098b2-1938-49c3-bf32-64af3c27bf48" providerId="ADAL" clId="{DD69EF13-2BD0-4DFB-806E-CA262AD1F683}" dt="2023-08-17T17:32:14.882" v="343" actId="1076"/>
          <ac:picMkLst>
            <pc:docMk/>
            <pc:sldMk cId="343849774" sldId="1505"/>
            <ac:picMk id="5" creationId="{61651A85-1251-88EA-AAA4-FFF8D5022A67}"/>
          </ac:picMkLst>
        </pc:picChg>
        <pc:picChg chg="add mod">
          <ac:chgData name="Eric Oberer" userId="41f098b2-1938-49c3-bf32-64af3c27bf48" providerId="ADAL" clId="{DD69EF13-2BD0-4DFB-806E-CA262AD1F683}" dt="2023-08-17T17:32:14.882" v="343" actId="1076"/>
          <ac:picMkLst>
            <pc:docMk/>
            <pc:sldMk cId="343849774" sldId="1505"/>
            <ac:picMk id="6" creationId="{BD1F9A5E-E949-CFE3-22C3-E7C3F95B325C}"/>
          </ac:picMkLst>
        </pc:picChg>
      </pc:sldChg>
      <pc:sldChg chg="addSp modSp new del">
        <pc:chgData name="Eric Oberer" userId="41f098b2-1938-49c3-bf32-64af3c27bf48" providerId="ADAL" clId="{DD69EF13-2BD0-4DFB-806E-CA262AD1F683}" dt="2023-08-14T16:13:40.414" v="255" actId="2696"/>
        <pc:sldMkLst>
          <pc:docMk/>
          <pc:sldMk cId="464564291" sldId="1505"/>
        </pc:sldMkLst>
        <pc:picChg chg="add mod">
          <ac:chgData name="Eric Oberer" userId="41f098b2-1938-49c3-bf32-64af3c27bf48" providerId="ADAL" clId="{DD69EF13-2BD0-4DFB-806E-CA262AD1F683}" dt="2023-08-14T15:46:31.555" v="17"/>
          <ac:picMkLst>
            <pc:docMk/>
            <pc:sldMk cId="464564291" sldId="1505"/>
            <ac:picMk id="2" creationId="{3B7D7E59-DA19-A39A-ECC5-149B51E8B266}"/>
          </ac:picMkLst>
        </pc:picChg>
      </pc:sldChg>
      <pc:sldChg chg="addSp modSp new mod">
        <pc:chgData name="Eric Oberer" userId="41f098b2-1938-49c3-bf32-64af3c27bf48" providerId="ADAL" clId="{DD69EF13-2BD0-4DFB-806E-CA262AD1F683}" dt="2023-08-17T17:30:50.256" v="340" actId="1076"/>
        <pc:sldMkLst>
          <pc:docMk/>
          <pc:sldMk cId="721044145" sldId="1506"/>
        </pc:sldMkLst>
        <pc:picChg chg="add mod">
          <ac:chgData name="Eric Oberer" userId="41f098b2-1938-49c3-bf32-64af3c27bf48" providerId="ADAL" clId="{DD69EF13-2BD0-4DFB-806E-CA262AD1F683}" dt="2023-08-17T17:23:12.549" v="293"/>
          <ac:picMkLst>
            <pc:docMk/>
            <pc:sldMk cId="721044145" sldId="1506"/>
            <ac:picMk id="2" creationId="{AE4B2D61-7EBA-5704-A743-08627624E537}"/>
          </ac:picMkLst>
        </pc:picChg>
        <pc:picChg chg="add mod">
          <ac:chgData name="Eric Oberer" userId="41f098b2-1938-49c3-bf32-64af3c27bf48" providerId="ADAL" clId="{DD69EF13-2BD0-4DFB-806E-CA262AD1F683}" dt="2023-08-17T17:30:20.028" v="333" actId="1076"/>
          <ac:picMkLst>
            <pc:docMk/>
            <pc:sldMk cId="721044145" sldId="1506"/>
            <ac:picMk id="3" creationId="{0972085C-FA73-0DC5-2FFD-E110D7157B05}"/>
          </ac:picMkLst>
        </pc:picChg>
        <pc:picChg chg="add mod">
          <ac:chgData name="Eric Oberer" userId="41f098b2-1938-49c3-bf32-64af3c27bf48" providerId="ADAL" clId="{DD69EF13-2BD0-4DFB-806E-CA262AD1F683}" dt="2023-08-17T17:30:50.256" v="340" actId="1076"/>
          <ac:picMkLst>
            <pc:docMk/>
            <pc:sldMk cId="721044145" sldId="1506"/>
            <ac:picMk id="4" creationId="{9015FD77-549A-C5B7-9F20-B367111D3B5C}"/>
          </ac:picMkLst>
        </pc:picChg>
      </pc:sldChg>
      <pc:sldChg chg="addSp modSp new mod">
        <pc:chgData name="Eric Oberer" userId="41f098b2-1938-49c3-bf32-64af3c27bf48" providerId="ADAL" clId="{DD69EF13-2BD0-4DFB-806E-CA262AD1F683}" dt="2023-08-17T17:35:34.232" v="359" actId="1076"/>
        <pc:sldMkLst>
          <pc:docMk/>
          <pc:sldMk cId="106134474" sldId="1507"/>
        </pc:sldMkLst>
        <pc:picChg chg="add mod">
          <ac:chgData name="Eric Oberer" userId="41f098b2-1938-49c3-bf32-64af3c27bf48" providerId="ADAL" clId="{DD69EF13-2BD0-4DFB-806E-CA262AD1F683}" dt="2023-08-17T17:23:13.813" v="294"/>
          <ac:picMkLst>
            <pc:docMk/>
            <pc:sldMk cId="106134474" sldId="1507"/>
            <ac:picMk id="2" creationId="{8F7AB8D3-CE04-D859-5579-4C6C690F265A}"/>
          </ac:picMkLst>
        </pc:picChg>
        <pc:picChg chg="add mod">
          <ac:chgData name="Eric Oberer" userId="41f098b2-1938-49c3-bf32-64af3c27bf48" providerId="ADAL" clId="{DD69EF13-2BD0-4DFB-806E-CA262AD1F683}" dt="2023-08-17T17:35:16.992" v="354" actId="1076"/>
          <ac:picMkLst>
            <pc:docMk/>
            <pc:sldMk cId="106134474" sldId="1507"/>
            <ac:picMk id="3" creationId="{32A5A87C-B35D-3589-4AEB-427E52A2C99B}"/>
          </ac:picMkLst>
        </pc:picChg>
        <pc:picChg chg="add mod">
          <ac:chgData name="Eric Oberer" userId="41f098b2-1938-49c3-bf32-64af3c27bf48" providerId="ADAL" clId="{DD69EF13-2BD0-4DFB-806E-CA262AD1F683}" dt="2023-08-17T17:35:34.232" v="359" actId="1076"/>
          <ac:picMkLst>
            <pc:docMk/>
            <pc:sldMk cId="106134474" sldId="1507"/>
            <ac:picMk id="4" creationId="{DC8B0F07-6BDB-252F-1046-30666C431CA5}"/>
          </ac:picMkLst>
        </pc:picChg>
        <pc:picChg chg="add mod">
          <ac:chgData name="Eric Oberer" userId="41f098b2-1938-49c3-bf32-64af3c27bf48" providerId="ADAL" clId="{DD69EF13-2BD0-4DFB-806E-CA262AD1F683}" dt="2023-08-17T17:35:22.514" v="357" actId="1076"/>
          <ac:picMkLst>
            <pc:docMk/>
            <pc:sldMk cId="106134474" sldId="1507"/>
            <ac:picMk id="6" creationId="{85C2E113-6962-FFF9-1436-8CA6D719CDF6}"/>
          </ac:picMkLst>
        </pc:picChg>
      </pc:sldChg>
      <pc:sldChg chg="addSp modSp new del">
        <pc:chgData name="Eric Oberer" userId="41f098b2-1938-49c3-bf32-64af3c27bf48" providerId="ADAL" clId="{DD69EF13-2BD0-4DFB-806E-CA262AD1F683}" dt="2023-08-17T17:36:23.826" v="363" actId="2696"/>
        <pc:sldMkLst>
          <pc:docMk/>
          <pc:sldMk cId="91329085" sldId="1508"/>
        </pc:sldMkLst>
        <pc:picChg chg="add mod">
          <ac:chgData name="Eric Oberer" userId="41f098b2-1938-49c3-bf32-64af3c27bf48" providerId="ADAL" clId="{DD69EF13-2BD0-4DFB-806E-CA262AD1F683}" dt="2023-08-17T17:23:14.575" v="295"/>
          <ac:picMkLst>
            <pc:docMk/>
            <pc:sldMk cId="91329085" sldId="1508"/>
            <ac:picMk id="2" creationId="{9BE8833C-7A1E-1773-D4BC-4D950C58CD6F}"/>
          </ac:picMkLst>
        </pc:picChg>
      </pc:sldChg>
      <pc:sldChg chg="addSp modSp new mod">
        <pc:chgData name="Eric Oberer" userId="41f098b2-1938-49c3-bf32-64af3c27bf48" providerId="ADAL" clId="{DD69EF13-2BD0-4DFB-806E-CA262AD1F683}" dt="2023-08-17T17:28:45.207" v="315" actId="1076"/>
        <pc:sldMkLst>
          <pc:docMk/>
          <pc:sldMk cId="499224889" sldId="1509"/>
        </pc:sldMkLst>
        <pc:picChg chg="add mod">
          <ac:chgData name="Eric Oberer" userId="41f098b2-1938-49c3-bf32-64af3c27bf48" providerId="ADAL" clId="{DD69EF13-2BD0-4DFB-806E-CA262AD1F683}" dt="2023-08-17T17:28:45.207" v="315" actId="1076"/>
          <ac:picMkLst>
            <pc:docMk/>
            <pc:sldMk cId="499224889" sldId="1509"/>
            <ac:picMk id="3" creationId="{DC58DB2F-2ED0-4596-C8A3-6045C17B459F}"/>
          </ac:picMkLst>
        </pc:picChg>
      </pc:sldChg>
      <pc:sldChg chg="add ord">
        <pc:chgData name="Eric Oberer" userId="41f098b2-1938-49c3-bf32-64af3c27bf48" providerId="ADAL" clId="{DD69EF13-2BD0-4DFB-806E-CA262AD1F683}" dt="2023-08-17T17:36:21.131" v="362"/>
        <pc:sldMkLst>
          <pc:docMk/>
          <pc:sldMk cId="2268513419" sldId="1510"/>
        </pc:sldMkLst>
      </pc:sldChg>
      <pc:sldChg chg="addSp modSp new mod ord">
        <pc:chgData name="Eric Oberer" userId="41f098b2-1938-49c3-bf32-64af3c27bf48" providerId="ADAL" clId="{DD69EF13-2BD0-4DFB-806E-CA262AD1F683}" dt="2023-09-08T15:06:27.508" v="377" actId="1076"/>
        <pc:sldMkLst>
          <pc:docMk/>
          <pc:sldMk cId="1866184450" sldId="1511"/>
        </pc:sldMkLst>
        <pc:picChg chg="add mod">
          <ac:chgData name="Eric Oberer" userId="41f098b2-1938-49c3-bf32-64af3c27bf48" providerId="ADAL" clId="{DD69EF13-2BD0-4DFB-806E-CA262AD1F683}" dt="2023-09-08T15:06:27.508" v="377" actId="1076"/>
          <ac:picMkLst>
            <pc:docMk/>
            <pc:sldMk cId="1866184450" sldId="1511"/>
            <ac:picMk id="3" creationId="{8E9A89D0-84D9-C549-D027-C5BD66C95BD5}"/>
          </ac:picMkLst>
        </pc:picChg>
        <pc:picChg chg="add mod">
          <ac:chgData name="Eric Oberer" userId="41f098b2-1938-49c3-bf32-64af3c27bf48" providerId="ADAL" clId="{DD69EF13-2BD0-4DFB-806E-CA262AD1F683}" dt="2023-09-08T15:06:17.166" v="373" actId="1076"/>
          <ac:picMkLst>
            <pc:docMk/>
            <pc:sldMk cId="1866184450" sldId="1511"/>
            <ac:picMk id="5" creationId="{EFF1D80E-E787-E14E-3698-1B23CC40D8DD}"/>
          </ac:picMkLst>
        </pc:picChg>
      </pc:sldChg>
    </pc:docChg>
  </pc:docChgLst>
  <pc:docChgLst>
    <pc:chgData name="Eric Oberer" userId="41f098b2-1938-49c3-bf32-64af3c27bf48" providerId="ADAL" clId="{6FBAAA81-1BFF-47CC-9D82-147DA3027070}"/>
    <pc:docChg chg="modSld">
      <pc:chgData name="Eric Oberer" userId="41f098b2-1938-49c3-bf32-64af3c27bf48" providerId="ADAL" clId="{6FBAAA81-1BFF-47CC-9D82-147DA3027070}" dt="2023-06-05T14:14:23.079" v="199" actId="20577"/>
      <pc:docMkLst>
        <pc:docMk/>
      </pc:docMkLst>
      <pc:sldChg chg="modNotesTx">
        <pc:chgData name="Eric Oberer" userId="41f098b2-1938-49c3-bf32-64af3c27bf48" providerId="ADAL" clId="{6FBAAA81-1BFF-47CC-9D82-147DA3027070}" dt="2023-06-05T14:14:23.079" v="199" actId="20577"/>
        <pc:sldMkLst>
          <pc:docMk/>
          <pc:sldMk cId="3104272108" sldId="1364"/>
        </pc:sldMkLst>
      </pc:sldChg>
      <pc:sldChg chg="addSp modSp mod modNotesTx">
        <pc:chgData name="Eric Oberer" userId="41f098b2-1938-49c3-bf32-64af3c27bf48" providerId="ADAL" clId="{6FBAAA81-1BFF-47CC-9D82-147DA3027070}" dt="2023-06-05T13:59:31.327" v="173" actId="20577"/>
        <pc:sldMkLst>
          <pc:docMk/>
          <pc:sldMk cId="1497422805" sldId="1398"/>
        </pc:sldMkLst>
        <pc:spChg chg="mod">
          <ac:chgData name="Eric Oberer" userId="41f098b2-1938-49c3-bf32-64af3c27bf48" providerId="ADAL" clId="{6FBAAA81-1BFF-47CC-9D82-147DA3027070}" dt="2023-06-05T13:58:49.698" v="172" actId="20577"/>
          <ac:spMkLst>
            <pc:docMk/>
            <pc:sldMk cId="1497422805" sldId="1398"/>
            <ac:spMk id="2" creationId="{F4CFEBD6-9571-0741-8F7A-B8B7F068E716}"/>
          </ac:spMkLst>
        </pc:spChg>
        <pc:picChg chg="add mod">
          <ac:chgData name="Eric Oberer" userId="41f098b2-1938-49c3-bf32-64af3c27bf48" providerId="ADAL" clId="{6FBAAA81-1BFF-47CC-9D82-147DA3027070}" dt="2023-06-05T13:58:09.278" v="1" actId="1076"/>
          <ac:picMkLst>
            <pc:docMk/>
            <pc:sldMk cId="1497422805" sldId="1398"/>
            <ac:picMk id="4" creationId="{FA7F88E3-8A82-6B93-30B1-DAE27E496B36}"/>
          </ac:picMkLst>
        </pc:picChg>
      </pc:sldChg>
      <pc:sldChg chg="modNotesTx">
        <pc:chgData name="Eric Oberer" userId="41f098b2-1938-49c3-bf32-64af3c27bf48" providerId="ADAL" clId="{6FBAAA81-1BFF-47CC-9D82-147DA3027070}" dt="2023-06-05T14:00:01.116" v="174" actId="20577"/>
        <pc:sldMkLst>
          <pc:docMk/>
          <pc:sldMk cId="845434302" sldId="1431"/>
        </pc:sldMkLst>
      </pc:sldChg>
    </pc:docChg>
  </pc:docChgLst>
  <pc:docChgLst>
    <pc:chgData name="Eric Oberer" userId="41f098b2-1938-49c3-bf32-64af3c27bf48" providerId="ADAL" clId="{DF3998E9-3778-4B42-9B61-5570EDD30EC4}"/>
    <pc:docChg chg="undo custSel addSld delSld modSld sldOrd">
      <pc:chgData name="Eric Oberer" userId="41f098b2-1938-49c3-bf32-64af3c27bf48" providerId="ADAL" clId="{DF3998E9-3778-4B42-9B61-5570EDD30EC4}" dt="2023-07-19T19:37:00.361" v="1595" actId="6549"/>
      <pc:docMkLst>
        <pc:docMk/>
      </pc:docMkLst>
      <pc:sldChg chg="addSp modSp mod modNotesTx">
        <pc:chgData name="Eric Oberer" userId="41f098b2-1938-49c3-bf32-64af3c27bf48" providerId="ADAL" clId="{DF3998E9-3778-4B42-9B61-5570EDD30EC4}" dt="2023-07-19T18:19:57.857" v="1040" actId="20577"/>
        <pc:sldMkLst>
          <pc:docMk/>
          <pc:sldMk cId="1498522455" sldId="262"/>
        </pc:sldMkLst>
        <pc:spChg chg="mod">
          <ac:chgData name="Eric Oberer" userId="41f098b2-1938-49c3-bf32-64af3c27bf48" providerId="ADAL" clId="{DF3998E9-3778-4B42-9B61-5570EDD30EC4}" dt="2023-07-19T18:19:37.119" v="1039" actId="20577"/>
          <ac:spMkLst>
            <pc:docMk/>
            <pc:sldMk cId="1498522455" sldId="262"/>
            <ac:spMk id="27" creationId="{93B8EA09-ED02-384F-9ACA-55A928FD8B0F}"/>
          </ac:spMkLst>
        </pc:spChg>
        <pc:picChg chg="add mod">
          <ac:chgData name="Eric Oberer" userId="41f098b2-1938-49c3-bf32-64af3c27bf48" providerId="ADAL" clId="{DF3998E9-3778-4B42-9B61-5570EDD30EC4}" dt="2023-07-19T18:17:13.411" v="1033"/>
          <ac:picMkLst>
            <pc:docMk/>
            <pc:sldMk cId="1498522455" sldId="262"/>
            <ac:picMk id="2" creationId="{CCB85974-D2FA-77CC-7BE4-711E9CE5CD51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8:17:09.193" v="1032"/>
        <pc:sldMkLst>
          <pc:docMk/>
          <pc:sldMk cId="478417645" sldId="266"/>
        </pc:sldMkLst>
        <pc:picChg chg="add mod">
          <ac:chgData name="Eric Oberer" userId="41f098b2-1938-49c3-bf32-64af3c27bf48" providerId="ADAL" clId="{DF3998E9-3778-4B42-9B61-5570EDD30EC4}" dt="2023-07-19T18:17:09.193" v="1032"/>
          <ac:picMkLst>
            <pc:docMk/>
            <pc:sldMk cId="478417645" sldId="266"/>
            <ac:picMk id="2" creationId="{948871A5-5D6D-DC18-305E-8F908361533A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7:53:38.005" v="902"/>
        <pc:sldMkLst>
          <pc:docMk/>
          <pc:sldMk cId="1532435689" sldId="272"/>
        </pc:sldMkLst>
        <pc:graphicFrameChg chg="mod">
          <ac:chgData name="Eric Oberer" userId="41f098b2-1938-49c3-bf32-64af3c27bf48" providerId="ADAL" clId="{DF3998E9-3778-4B42-9B61-5570EDD30EC4}" dt="2023-07-19T17:53:07.957" v="895" actId="20577"/>
          <ac:graphicFrameMkLst>
            <pc:docMk/>
            <pc:sldMk cId="1532435689" sldId="272"/>
            <ac:graphicFrameMk id="49" creationId="{4075756D-C860-4355-BEF1-2017245EC757}"/>
          </ac:graphicFrameMkLst>
        </pc:graphicFrameChg>
        <pc:picChg chg="add mod">
          <ac:chgData name="Eric Oberer" userId="41f098b2-1938-49c3-bf32-64af3c27bf48" providerId="ADAL" clId="{DF3998E9-3778-4B42-9B61-5570EDD30EC4}" dt="2023-07-19T17:53:38.005" v="902"/>
          <ac:picMkLst>
            <pc:docMk/>
            <pc:sldMk cId="1532435689" sldId="272"/>
            <ac:picMk id="2" creationId="{9D32BE70-46E2-601B-7ED1-F20AE4B5397E}"/>
          </ac:picMkLst>
        </pc:picChg>
      </pc:sldChg>
      <pc:sldChg chg="addSp delSp modSp del mod delDesignElem">
        <pc:chgData name="Eric Oberer" userId="41f098b2-1938-49c3-bf32-64af3c27bf48" providerId="ADAL" clId="{DF3998E9-3778-4B42-9B61-5570EDD30EC4}" dt="2023-07-19T19:34:56.981" v="1517" actId="2696"/>
        <pc:sldMkLst>
          <pc:docMk/>
          <pc:sldMk cId="3230123341" sldId="347"/>
        </pc:sldMkLst>
        <pc:spChg chg="add del mod">
          <ac:chgData name="Eric Oberer" userId="41f098b2-1938-49c3-bf32-64af3c27bf48" providerId="ADAL" clId="{DF3998E9-3778-4B42-9B61-5570EDD30EC4}" dt="2023-07-19T19:33:10.426" v="1491"/>
          <ac:spMkLst>
            <pc:docMk/>
            <pc:sldMk cId="3230123341" sldId="347"/>
            <ac:spMk id="2" creationId="{39A3762E-6A6D-B0CC-EDE5-7131DA28FD89}"/>
          </ac:spMkLst>
        </pc:spChg>
        <pc:spChg chg="mod">
          <ac:chgData name="Eric Oberer" userId="41f098b2-1938-49c3-bf32-64af3c27bf48" providerId="ADAL" clId="{DF3998E9-3778-4B42-9B61-5570EDD30EC4}" dt="2023-07-11T15:15:48.070" v="431" actId="27636"/>
          <ac:spMkLst>
            <pc:docMk/>
            <pc:sldMk cId="3230123341" sldId="347"/>
            <ac:spMk id="4" creationId="{3F645E60-CABF-4045-BB6C-E5CD2A6BFD26}"/>
          </ac:spMkLst>
        </pc:spChg>
        <pc:spChg chg="del">
          <ac:chgData name="Eric Oberer" userId="41f098b2-1938-49c3-bf32-64af3c27bf48" providerId="ADAL" clId="{DF3998E9-3778-4B42-9B61-5570EDD30EC4}" dt="2023-07-11T15:15:47.142" v="430"/>
          <ac:spMkLst>
            <pc:docMk/>
            <pc:sldMk cId="3230123341" sldId="347"/>
            <ac:spMk id="71" creationId="{60B21A5C-062F-46C2-8389-53D40F46AA26}"/>
          </ac:spMkLst>
        </pc:spChg>
        <pc:spChg chg="del">
          <ac:chgData name="Eric Oberer" userId="41f098b2-1938-49c3-bf32-64af3c27bf48" providerId="ADAL" clId="{DF3998E9-3778-4B42-9B61-5570EDD30EC4}" dt="2023-07-11T15:15:47.142" v="430"/>
          <ac:spMkLst>
            <pc:docMk/>
            <pc:sldMk cId="3230123341" sldId="347"/>
            <ac:spMk id="72" creationId="{8A177BCC-4208-4795-8572-4D623BA1E2A0}"/>
          </ac:spMkLst>
        </pc:spChg>
        <pc:picChg chg="add del mod">
          <ac:chgData name="Eric Oberer" userId="41f098b2-1938-49c3-bf32-64af3c27bf48" providerId="ADAL" clId="{DF3998E9-3778-4B42-9B61-5570EDD30EC4}" dt="2023-07-19T19:33:10.426" v="1491"/>
          <ac:picMkLst>
            <pc:docMk/>
            <pc:sldMk cId="3230123341" sldId="347"/>
            <ac:picMk id="5" creationId="{42DCA715-B6EA-F514-0113-1DFAC0E963F8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8:01:05.930" v="1004" actId="20577"/>
        <pc:sldMkLst>
          <pc:docMk/>
          <pc:sldMk cId="4229837363" sldId="436"/>
        </pc:sldMkLst>
        <pc:picChg chg="add mod">
          <ac:chgData name="Eric Oberer" userId="41f098b2-1938-49c3-bf32-64af3c27bf48" providerId="ADAL" clId="{DF3998E9-3778-4B42-9B61-5570EDD30EC4}" dt="2023-07-19T17:58:39.038" v="911"/>
          <ac:picMkLst>
            <pc:docMk/>
            <pc:sldMk cId="4229837363" sldId="436"/>
            <ac:picMk id="2" creationId="{3210DB29-1713-E5CB-A7F3-540387B9C119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8:21:10.128" v="1043" actId="20577"/>
        <pc:sldMkLst>
          <pc:docMk/>
          <pc:sldMk cId="3559389525" sldId="442"/>
        </pc:sldMkLst>
        <pc:picChg chg="add mod">
          <ac:chgData name="Eric Oberer" userId="41f098b2-1938-49c3-bf32-64af3c27bf48" providerId="ADAL" clId="{DF3998E9-3778-4B42-9B61-5570EDD30EC4}" dt="2023-07-19T18:21:00.022" v="1042"/>
          <ac:picMkLst>
            <pc:docMk/>
            <pc:sldMk cId="3559389525" sldId="442"/>
            <ac:picMk id="2" creationId="{FD7D9B38-5970-A2CA-0108-463704F19C02}"/>
          </ac:picMkLst>
        </pc:picChg>
      </pc:sldChg>
      <pc:sldChg chg="addSp modSp mod modNotesTx">
        <pc:chgData name="Eric Oberer" userId="41f098b2-1938-49c3-bf32-64af3c27bf48" providerId="ADAL" clId="{DF3998E9-3778-4B42-9B61-5570EDD30EC4}" dt="2023-07-10T13:57:32.109" v="416" actId="1076"/>
        <pc:sldMkLst>
          <pc:docMk/>
          <pc:sldMk cId="3104272108" sldId="1364"/>
        </pc:sldMkLst>
        <pc:picChg chg="add mod">
          <ac:chgData name="Eric Oberer" userId="41f098b2-1938-49c3-bf32-64af3c27bf48" providerId="ADAL" clId="{DF3998E9-3778-4B42-9B61-5570EDD30EC4}" dt="2023-07-10T13:57:32.109" v="416" actId="1076"/>
          <ac:picMkLst>
            <pc:docMk/>
            <pc:sldMk cId="3104272108" sldId="1364"/>
            <ac:picMk id="5" creationId="{33FBD5E5-EED7-CB09-E1AD-7B54F94641BA}"/>
          </ac:picMkLst>
        </pc:picChg>
      </pc:sldChg>
      <pc:sldChg chg="addSp modSp mod modNotesTx">
        <pc:chgData name="Eric Oberer" userId="41f098b2-1938-49c3-bf32-64af3c27bf48" providerId="ADAL" clId="{DF3998E9-3778-4B42-9B61-5570EDD30EC4}" dt="2023-07-18T14:00:13.469" v="676" actId="113"/>
        <pc:sldMkLst>
          <pc:docMk/>
          <pc:sldMk cId="2904100104" sldId="1385"/>
        </pc:sldMkLst>
        <pc:spChg chg="mod">
          <ac:chgData name="Eric Oberer" userId="41f098b2-1938-49c3-bf32-64af3c27bf48" providerId="ADAL" clId="{DF3998E9-3778-4B42-9B61-5570EDD30EC4}" dt="2023-07-11T15:29:22.513" v="510" actId="1076"/>
          <ac:spMkLst>
            <pc:docMk/>
            <pc:sldMk cId="2904100104" sldId="1385"/>
            <ac:spMk id="4" creationId="{B8230112-E50A-2149-83D0-DE5B53F1FCC4}"/>
          </ac:spMkLst>
        </pc:spChg>
        <pc:graphicFrameChg chg="mod">
          <ac:chgData name="Eric Oberer" userId="41f098b2-1938-49c3-bf32-64af3c27bf48" providerId="ADAL" clId="{DF3998E9-3778-4B42-9B61-5570EDD30EC4}" dt="2023-07-18T14:00:13.469" v="676" actId="113"/>
          <ac:graphicFrameMkLst>
            <pc:docMk/>
            <pc:sldMk cId="2904100104" sldId="1385"/>
            <ac:graphicFrameMk id="5" creationId="{8B5DAC7C-0C48-4665-83C7-143F1AF12631}"/>
          </ac:graphicFrameMkLst>
        </pc:graphicFrameChg>
        <pc:picChg chg="add mod">
          <ac:chgData name="Eric Oberer" userId="41f098b2-1938-49c3-bf32-64af3c27bf48" providerId="ADAL" clId="{DF3998E9-3778-4B42-9B61-5570EDD30EC4}" dt="2023-07-11T15:33:19.951" v="675"/>
          <ac:picMkLst>
            <pc:docMk/>
            <pc:sldMk cId="2904100104" sldId="1385"/>
            <ac:picMk id="2" creationId="{3C9DD047-6273-82A2-D7B4-F113B291FEBA}"/>
          </ac:picMkLst>
        </pc:picChg>
      </pc:sldChg>
      <pc:sldChg chg="addSp delSp modSp mod">
        <pc:chgData name="Eric Oberer" userId="41f098b2-1938-49c3-bf32-64af3c27bf48" providerId="ADAL" clId="{DF3998E9-3778-4B42-9B61-5570EDD30EC4}" dt="2023-07-10T13:55:35.294" v="412" actId="20577"/>
        <pc:sldMkLst>
          <pc:docMk/>
          <pc:sldMk cId="1497422805" sldId="1398"/>
        </pc:sldMkLst>
        <pc:spChg chg="mod">
          <ac:chgData name="Eric Oberer" userId="41f098b2-1938-49c3-bf32-64af3c27bf48" providerId="ADAL" clId="{DF3998E9-3778-4B42-9B61-5570EDD30EC4}" dt="2023-07-10T13:55:35.294" v="412" actId="20577"/>
          <ac:spMkLst>
            <pc:docMk/>
            <pc:sldMk cId="1497422805" sldId="1398"/>
            <ac:spMk id="2" creationId="{F4CFEBD6-9571-0741-8F7A-B8B7F068E716}"/>
          </ac:spMkLst>
        </pc:spChg>
        <pc:picChg chg="del">
          <ac:chgData name="Eric Oberer" userId="41f098b2-1938-49c3-bf32-64af3c27bf48" providerId="ADAL" clId="{DF3998E9-3778-4B42-9B61-5570EDD30EC4}" dt="2023-07-10T13:53:33.309" v="375" actId="478"/>
          <ac:picMkLst>
            <pc:docMk/>
            <pc:sldMk cId="1497422805" sldId="1398"/>
            <ac:picMk id="4" creationId="{FA7F88E3-8A82-6B93-30B1-DAE27E496B36}"/>
          </ac:picMkLst>
        </pc:picChg>
        <pc:picChg chg="add mod">
          <ac:chgData name="Eric Oberer" userId="41f098b2-1938-49c3-bf32-64af3c27bf48" providerId="ADAL" clId="{DF3998E9-3778-4B42-9B61-5570EDD30EC4}" dt="2023-07-10T13:53:45.664" v="381" actId="1076"/>
          <ac:picMkLst>
            <pc:docMk/>
            <pc:sldMk cId="1497422805" sldId="1398"/>
            <ac:picMk id="5" creationId="{DD6122FF-A3CF-1FF6-C1AA-512C13D771D9}"/>
          </ac:picMkLst>
        </pc:picChg>
      </pc:sldChg>
      <pc:sldChg chg="del">
        <pc:chgData name="Eric Oberer" userId="41f098b2-1938-49c3-bf32-64af3c27bf48" providerId="ADAL" clId="{DF3998E9-3778-4B42-9B61-5570EDD30EC4}" dt="2023-07-10T13:31:01.148" v="31" actId="2696"/>
        <pc:sldMkLst>
          <pc:docMk/>
          <pc:sldMk cId="845434302" sldId="1431"/>
        </pc:sldMkLst>
      </pc:sldChg>
      <pc:sldChg chg="addSp modSp modNotesTx">
        <pc:chgData name="Eric Oberer" userId="41f098b2-1938-49c3-bf32-64af3c27bf48" providerId="ADAL" clId="{DF3998E9-3778-4B42-9B61-5570EDD30EC4}" dt="2023-07-19T17:53:28.551" v="897"/>
        <pc:sldMkLst>
          <pc:docMk/>
          <pc:sldMk cId="439469405" sldId="1432"/>
        </pc:sldMkLst>
        <pc:picChg chg="add mod">
          <ac:chgData name="Eric Oberer" userId="41f098b2-1938-49c3-bf32-64af3c27bf48" providerId="ADAL" clId="{DF3998E9-3778-4B42-9B61-5570EDD30EC4}" dt="2023-07-19T17:53:28.551" v="897"/>
          <ac:picMkLst>
            <pc:docMk/>
            <pc:sldMk cId="439469405" sldId="1432"/>
            <ac:picMk id="3" creationId="{7848156E-E7B5-751E-3AE3-0C06366B1F26}"/>
          </ac:picMkLst>
        </pc:picChg>
      </pc:sldChg>
      <pc:sldChg chg="addSp modSp del">
        <pc:chgData name="Eric Oberer" userId="41f098b2-1938-49c3-bf32-64af3c27bf48" providerId="ADAL" clId="{DF3998E9-3778-4B42-9B61-5570EDD30EC4}" dt="2023-07-11T15:24:44.369" v="471" actId="2696"/>
        <pc:sldMkLst>
          <pc:docMk/>
          <pc:sldMk cId="3818562080" sldId="1434"/>
        </pc:sldMkLst>
        <pc:picChg chg="add mod">
          <ac:chgData name="Eric Oberer" userId="41f098b2-1938-49c3-bf32-64af3c27bf48" providerId="ADAL" clId="{DF3998E9-3778-4B42-9B61-5570EDD30EC4}" dt="2023-07-11T15:24:15.529" v="470"/>
          <ac:picMkLst>
            <pc:docMk/>
            <pc:sldMk cId="3818562080" sldId="1434"/>
            <ac:picMk id="2" creationId="{E5A7E96C-417D-3EB4-69AF-3B0E3E21DDD9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7:53:29.880" v="898"/>
        <pc:sldMkLst>
          <pc:docMk/>
          <pc:sldMk cId="2741217534" sldId="1435"/>
        </pc:sldMkLst>
        <pc:picChg chg="add mod">
          <ac:chgData name="Eric Oberer" userId="41f098b2-1938-49c3-bf32-64af3c27bf48" providerId="ADAL" clId="{DF3998E9-3778-4B42-9B61-5570EDD30EC4}" dt="2023-07-19T17:53:29.880" v="898"/>
          <ac:picMkLst>
            <pc:docMk/>
            <pc:sldMk cId="2741217534" sldId="1435"/>
            <ac:picMk id="3" creationId="{7BC67FEE-A388-5A06-2A69-E89A4A3FF6D1}"/>
          </ac:picMkLst>
        </pc:picChg>
      </pc:sldChg>
      <pc:sldChg chg="addSp delSp modSp modNotesTx">
        <pc:chgData name="Eric Oberer" userId="41f098b2-1938-49c3-bf32-64af3c27bf48" providerId="ADAL" clId="{DF3998E9-3778-4B42-9B61-5570EDD30EC4}" dt="2023-07-19T17:53:36.205" v="901"/>
        <pc:sldMkLst>
          <pc:docMk/>
          <pc:sldMk cId="444869678" sldId="1436"/>
        </pc:sldMkLst>
        <pc:picChg chg="add mod">
          <ac:chgData name="Eric Oberer" userId="41f098b2-1938-49c3-bf32-64af3c27bf48" providerId="ADAL" clId="{DF3998E9-3778-4B42-9B61-5570EDD30EC4}" dt="2023-07-19T17:53:30.948" v="899"/>
          <ac:picMkLst>
            <pc:docMk/>
            <pc:sldMk cId="444869678" sldId="1436"/>
            <ac:picMk id="2" creationId="{331C1212-A7D7-E1AC-DFFC-58E8E513C3F0}"/>
          </ac:picMkLst>
        </pc:picChg>
        <pc:picChg chg="add del mod">
          <ac:chgData name="Eric Oberer" userId="41f098b2-1938-49c3-bf32-64af3c27bf48" providerId="ADAL" clId="{DF3998E9-3778-4B42-9B61-5570EDD30EC4}" dt="2023-07-19T17:53:36.205" v="901"/>
          <ac:picMkLst>
            <pc:docMk/>
            <pc:sldMk cId="444869678" sldId="1436"/>
            <ac:picMk id="3" creationId="{5FD4F0F2-99EE-1454-1B28-D6FBC4D4CA2F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7:58:35.137" v="910" actId="20577"/>
        <pc:sldMkLst>
          <pc:docMk/>
          <pc:sldMk cId="2445496275" sldId="1437"/>
        </pc:sldMkLst>
        <pc:picChg chg="add mod">
          <ac:chgData name="Eric Oberer" userId="41f098b2-1938-49c3-bf32-64af3c27bf48" providerId="ADAL" clId="{DF3998E9-3778-4B42-9B61-5570EDD30EC4}" dt="2023-07-19T17:57:37.063" v="909"/>
          <ac:picMkLst>
            <pc:docMk/>
            <pc:sldMk cId="2445496275" sldId="1437"/>
            <ac:picMk id="2" creationId="{0C76525D-457A-0AB9-27E8-6886D59B1BBF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8:01:39.140" v="1006"/>
        <pc:sldMkLst>
          <pc:docMk/>
          <pc:sldMk cId="3221855095" sldId="1438"/>
        </pc:sldMkLst>
        <pc:picChg chg="add mod">
          <ac:chgData name="Eric Oberer" userId="41f098b2-1938-49c3-bf32-64af3c27bf48" providerId="ADAL" clId="{DF3998E9-3778-4B42-9B61-5570EDD30EC4}" dt="2023-07-19T18:01:39.140" v="1006"/>
          <ac:picMkLst>
            <pc:docMk/>
            <pc:sldMk cId="3221855095" sldId="1438"/>
            <ac:picMk id="3" creationId="{5DCB178D-E6D0-AEAA-3F5F-95A03258DDDE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8:07:52.703" v="1026"/>
        <pc:sldMkLst>
          <pc:docMk/>
          <pc:sldMk cId="3433103772" sldId="1439"/>
        </pc:sldMkLst>
        <pc:picChg chg="add mod">
          <ac:chgData name="Eric Oberer" userId="41f098b2-1938-49c3-bf32-64af3c27bf48" providerId="ADAL" clId="{DF3998E9-3778-4B42-9B61-5570EDD30EC4}" dt="2023-07-19T18:07:52.703" v="1026"/>
          <ac:picMkLst>
            <pc:docMk/>
            <pc:sldMk cId="3433103772" sldId="1439"/>
            <ac:picMk id="3" creationId="{6B49C02C-2684-B87A-EB62-8D77065310C2}"/>
          </ac:picMkLst>
        </pc:picChg>
      </pc:sldChg>
      <pc:sldChg chg="addSp modSp">
        <pc:chgData name="Eric Oberer" userId="41f098b2-1938-49c3-bf32-64af3c27bf48" providerId="ADAL" clId="{DF3998E9-3778-4B42-9B61-5570EDD30EC4}" dt="2023-07-19T18:16:29.450" v="1027"/>
        <pc:sldMkLst>
          <pc:docMk/>
          <pc:sldMk cId="3447782568" sldId="1440"/>
        </pc:sldMkLst>
        <pc:picChg chg="add mod">
          <ac:chgData name="Eric Oberer" userId="41f098b2-1938-49c3-bf32-64af3c27bf48" providerId="ADAL" clId="{DF3998E9-3778-4B42-9B61-5570EDD30EC4}" dt="2023-07-19T18:16:29.450" v="1027"/>
          <ac:picMkLst>
            <pc:docMk/>
            <pc:sldMk cId="3447782568" sldId="1440"/>
            <ac:picMk id="3" creationId="{A2E1E9D1-1027-ADC7-0C72-EE419296CA01}"/>
          </ac:picMkLst>
        </pc:picChg>
      </pc:sldChg>
      <pc:sldChg chg="addSp modSp mod">
        <pc:chgData name="Eric Oberer" userId="41f098b2-1938-49c3-bf32-64af3c27bf48" providerId="ADAL" clId="{DF3998E9-3778-4B42-9B61-5570EDD30EC4}" dt="2023-07-19T18:21:33.206" v="1065" actId="1076"/>
        <pc:sldMkLst>
          <pc:docMk/>
          <pc:sldMk cId="894499820" sldId="1441"/>
        </pc:sldMkLst>
        <pc:spChg chg="mod">
          <ac:chgData name="Eric Oberer" userId="41f098b2-1938-49c3-bf32-64af3c27bf48" providerId="ADAL" clId="{DF3998E9-3778-4B42-9B61-5570EDD30EC4}" dt="2023-07-19T18:21:33.206" v="1065" actId="1076"/>
          <ac:spMkLst>
            <pc:docMk/>
            <pc:sldMk cId="894499820" sldId="1441"/>
            <ac:spMk id="9" creationId="{375A2F76-0F7A-42D9-868A-F016F2285550}"/>
          </ac:spMkLst>
        </pc:spChg>
        <pc:picChg chg="add mod">
          <ac:chgData name="Eric Oberer" userId="41f098b2-1938-49c3-bf32-64af3c27bf48" providerId="ADAL" clId="{DF3998E9-3778-4B42-9B61-5570EDD30EC4}" dt="2023-07-19T18:20:29.857" v="1041"/>
          <ac:picMkLst>
            <pc:docMk/>
            <pc:sldMk cId="894499820" sldId="1441"/>
            <ac:picMk id="2" creationId="{290409B0-B56A-A39D-53D9-FCDF18A820E2}"/>
          </ac:picMkLst>
        </pc:picChg>
      </pc:sldChg>
      <pc:sldChg chg="addSp modSp del">
        <pc:chgData name="Eric Oberer" userId="41f098b2-1938-49c3-bf32-64af3c27bf48" providerId="ADAL" clId="{DF3998E9-3778-4B42-9B61-5570EDD30EC4}" dt="2023-07-19T18:26:15.739" v="1077" actId="2696"/>
        <pc:sldMkLst>
          <pc:docMk/>
          <pc:sldMk cId="1250130401" sldId="1442"/>
        </pc:sldMkLst>
        <pc:picChg chg="add mod">
          <ac:chgData name="Eric Oberer" userId="41f098b2-1938-49c3-bf32-64af3c27bf48" providerId="ADAL" clId="{DF3998E9-3778-4B42-9B61-5570EDD30EC4}" dt="2023-07-19T18:21:44.192" v="1066"/>
          <ac:picMkLst>
            <pc:docMk/>
            <pc:sldMk cId="1250130401" sldId="1442"/>
            <ac:picMk id="2" creationId="{EF015343-1B07-0C69-C181-0757B9160D39}"/>
          </ac:picMkLst>
        </pc:picChg>
      </pc:sldChg>
      <pc:sldChg chg="addSp modSp mod modNotesTx">
        <pc:chgData name="Eric Oberer" userId="41f098b2-1938-49c3-bf32-64af3c27bf48" providerId="ADAL" clId="{DF3998E9-3778-4B42-9B61-5570EDD30EC4}" dt="2023-07-19T19:15:44.118" v="1227"/>
        <pc:sldMkLst>
          <pc:docMk/>
          <pc:sldMk cId="3563682585" sldId="1444"/>
        </pc:sldMkLst>
        <pc:spChg chg="mod">
          <ac:chgData name="Eric Oberer" userId="41f098b2-1938-49c3-bf32-64af3c27bf48" providerId="ADAL" clId="{DF3998E9-3778-4B42-9B61-5570EDD30EC4}" dt="2023-07-19T19:11:30.316" v="1225" actId="20577"/>
          <ac:spMkLst>
            <pc:docMk/>
            <pc:sldMk cId="3563682585" sldId="1444"/>
            <ac:spMk id="26" creationId="{9A4ABF7E-39DF-2043-B8DF-9BA474A57A9E}"/>
          </ac:spMkLst>
        </pc:spChg>
        <pc:picChg chg="add mod">
          <ac:chgData name="Eric Oberer" userId="41f098b2-1938-49c3-bf32-64af3c27bf48" providerId="ADAL" clId="{DF3998E9-3778-4B42-9B61-5570EDD30EC4}" dt="2023-07-19T19:15:44.118" v="1227"/>
          <ac:picMkLst>
            <pc:docMk/>
            <pc:sldMk cId="3563682585" sldId="1444"/>
            <ac:picMk id="2" creationId="{AE5C6A95-761C-D883-3A50-9C067D11EEA5}"/>
          </ac:picMkLst>
        </pc:picChg>
      </pc:sldChg>
      <pc:sldChg chg="addSp modSp mod modNotesTx">
        <pc:chgData name="Eric Oberer" userId="41f098b2-1938-49c3-bf32-64af3c27bf48" providerId="ADAL" clId="{DF3998E9-3778-4B42-9B61-5570EDD30EC4}" dt="2023-07-19T19:20:06.547" v="1368" actId="20577"/>
        <pc:sldMkLst>
          <pc:docMk/>
          <pc:sldMk cId="3638841749" sldId="1445"/>
        </pc:sldMkLst>
        <pc:spChg chg="mod">
          <ac:chgData name="Eric Oberer" userId="41f098b2-1938-49c3-bf32-64af3c27bf48" providerId="ADAL" clId="{DF3998E9-3778-4B42-9B61-5570EDD30EC4}" dt="2023-07-19T19:16:25.364" v="1265" actId="313"/>
          <ac:spMkLst>
            <pc:docMk/>
            <pc:sldMk cId="3638841749" sldId="1445"/>
            <ac:spMk id="7" creationId="{049EEA2B-E99A-4167-B51C-806932D66824}"/>
          </ac:spMkLst>
        </pc:spChg>
        <pc:picChg chg="add mod">
          <ac:chgData name="Eric Oberer" userId="41f098b2-1938-49c3-bf32-64af3c27bf48" providerId="ADAL" clId="{DF3998E9-3778-4B42-9B61-5570EDD30EC4}" dt="2023-07-19T19:16:36.587" v="1266"/>
          <ac:picMkLst>
            <pc:docMk/>
            <pc:sldMk cId="3638841749" sldId="1445"/>
            <ac:picMk id="2" creationId="{111A392E-80BA-0774-47DF-EF2580B5F35A}"/>
          </ac:picMkLst>
        </pc:picChg>
      </pc:sldChg>
      <pc:sldChg chg="addSp modSp">
        <pc:chgData name="Eric Oberer" userId="41f098b2-1938-49c3-bf32-64af3c27bf48" providerId="ADAL" clId="{DF3998E9-3778-4B42-9B61-5570EDD30EC4}" dt="2023-07-19T19:21:22.653" v="1369"/>
        <pc:sldMkLst>
          <pc:docMk/>
          <pc:sldMk cId="3688415850" sldId="1446"/>
        </pc:sldMkLst>
        <pc:picChg chg="add mod">
          <ac:chgData name="Eric Oberer" userId="41f098b2-1938-49c3-bf32-64af3c27bf48" providerId="ADAL" clId="{DF3998E9-3778-4B42-9B61-5570EDD30EC4}" dt="2023-07-19T19:21:22.653" v="1369"/>
          <ac:picMkLst>
            <pc:docMk/>
            <pc:sldMk cId="3688415850" sldId="1446"/>
            <ac:picMk id="2" creationId="{21E69428-D7FA-D607-A9FC-856515977D06}"/>
          </ac:picMkLst>
        </pc:picChg>
      </pc:sldChg>
      <pc:sldChg chg="addSp delSp modSp mod">
        <pc:chgData name="Eric Oberer" userId="41f098b2-1938-49c3-bf32-64af3c27bf48" providerId="ADAL" clId="{DF3998E9-3778-4B42-9B61-5570EDD30EC4}" dt="2023-07-19T19:26:00.854" v="1410" actId="20577"/>
        <pc:sldMkLst>
          <pc:docMk/>
          <pc:sldMk cId="1146015362" sldId="1447"/>
        </pc:sldMkLst>
        <pc:spChg chg="mod">
          <ac:chgData name="Eric Oberer" userId="41f098b2-1938-49c3-bf32-64af3c27bf48" providerId="ADAL" clId="{DF3998E9-3778-4B42-9B61-5570EDD30EC4}" dt="2023-07-19T19:26:00.854" v="1410" actId="20577"/>
          <ac:spMkLst>
            <pc:docMk/>
            <pc:sldMk cId="1146015362" sldId="1447"/>
            <ac:spMk id="7" creationId="{049EEA2B-E99A-4167-B51C-806932D66824}"/>
          </ac:spMkLst>
        </pc:spChg>
        <pc:picChg chg="add mod">
          <ac:chgData name="Eric Oberer" userId="41f098b2-1938-49c3-bf32-64af3c27bf48" providerId="ADAL" clId="{DF3998E9-3778-4B42-9B61-5570EDD30EC4}" dt="2023-07-19T19:21:32.215" v="1370"/>
          <ac:picMkLst>
            <pc:docMk/>
            <pc:sldMk cId="1146015362" sldId="1447"/>
            <ac:picMk id="2" creationId="{E755121A-DC47-C452-27C0-50F2652E0C98}"/>
          </ac:picMkLst>
        </pc:picChg>
        <pc:picChg chg="del">
          <ac:chgData name="Eric Oberer" userId="41f098b2-1938-49c3-bf32-64af3c27bf48" providerId="ADAL" clId="{DF3998E9-3778-4B42-9B61-5570EDD30EC4}" dt="2023-07-19T19:25:08.455" v="1372" actId="478"/>
          <ac:picMkLst>
            <pc:docMk/>
            <pc:sldMk cId="1146015362" sldId="1447"/>
            <ac:picMk id="3" creationId="{A0A78A4D-3B0C-4727-B776-0E3495C07B7C}"/>
          </ac:picMkLst>
        </pc:picChg>
        <pc:picChg chg="add mod">
          <ac:chgData name="Eric Oberer" userId="41f098b2-1938-49c3-bf32-64af3c27bf48" providerId="ADAL" clId="{DF3998E9-3778-4B42-9B61-5570EDD30EC4}" dt="2023-07-19T19:25:14.205" v="1375" actId="1076"/>
          <ac:picMkLst>
            <pc:docMk/>
            <pc:sldMk cId="1146015362" sldId="1447"/>
            <ac:picMk id="6" creationId="{018CF85C-7EA9-F9F4-83E0-09C33E1E0553}"/>
          </ac:picMkLst>
        </pc:picChg>
      </pc:sldChg>
      <pc:sldChg chg="addSp delSp modSp mod">
        <pc:chgData name="Eric Oberer" userId="41f098b2-1938-49c3-bf32-64af3c27bf48" providerId="ADAL" clId="{DF3998E9-3778-4B42-9B61-5570EDD30EC4}" dt="2023-07-19T19:26:51.751" v="1414" actId="20577"/>
        <pc:sldMkLst>
          <pc:docMk/>
          <pc:sldMk cId="2096428778" sldId="1448"/>
        </pc:sldMkLst>
        <pc:spChg chg="mod">
          <ac:chgData name="Eric Oberer" userId="41f098b2-1938-49c3-bf32-64af3c27bf48" providerId="ADAL" clId="{DF3998E9-3778-4B42-9B61-5570EDD30EC4}" dt="2023-07-19T19:26:51.751" v="1414" actId="20577"/>
          <ac:spMkLst>
            <pc:docMk/>
            <pc:sldMk cId="2096428778" sldId="1448"/>
            <ac:spMk id="7" creationId="{049EEA2B-E99A-4167-B51C-806932D66824}"/>
          </ac:spMkLst>
        </pc:spChg>
        <pc:picChg chg="add del mod">
          <ac:chgData name="Eric Oberer" userId="41f098b2-1938-49c3-bf32-64af3c27bf48" providerId="ADAL" clId="{DF3998E9-3778-4B42-9B61-5570EDD30EC4}" dt="2023-07-19T19:25:22.719" v="1377" actId="478"/>
          <ac:picMkLst>
            <pc:docMk/>
            <pc:sldMk cId="2096428778" sldId="1448"/>
            <ac:picMk id="2" creationId="{D1D59077-F3A5-708D-6813-7D026DE2BA81}"/>
          </ac:picMkLst>
        </pc:picChg>
        <pc:picChg chg="del">
          <ac:chgData name="Eric Oberer" userId="41f098b2-1938-49c3-bf32-64af3c27bf48" providerId="ADAL" clId="{DF3998E9-3778-4B42-9B61-5570EDD30EC4}" dt="2023-07-19T19:25:20.454" v="1376" actId="478"/>
          <ac:picMkLst>
            <pc:docMk/>
            <pc:sldMk cId="2096428778" sldId="1448"/>
            <ac:picMk id="3" creationId="{A0A78A4D-3B0C-4727-B776-0E3495C07B7C}"/>
          </ac:picMkLst>
        </pc:picChg>
        <pc:picChg chg="add mod">
          <ac:chgData name="Eric Oberer" userId="41f098b2-1938-49c3-bf32-64af3c27bf48" providerId="ADAL" clId="{DF3998E9-3778-4B42-9B61-5570EDD30EC4}" dt="2023-07-19T19:25:23.006" v="1378"/>
          <ac:picMkLst>
            <pc:docMk/>
            <pc:sldMk cId="2096428778" sldId="1448"/>
            <ac:picMk id="5" creationId="{3DCDAC86-F8D2-476E-CF13-633118DCCF63}"/>
          </ac:picMkLst>
        </pc:picChg>
        <pc:picChg chg="add mod">
          <ac:chgData name="Eric Oberer" userId="41f098b2-1938-49c3-bf32-64af3c27bf48" providerId="ADAL" clId="{DF3998E9-3778-4B42-9B61-5570EDD30EC4}" dt="2023-07-19T19:25:38.435" v="1383" actId="14100"/>
          <ac:picMkLst>
            <pc:docMk/>
            <pc:sldMk cId="2096428778" sldId="1448"/>
            <ac:picMk id="6" creationId="{4859A783-A0F8-80EC-70C3-2D5E4BDC4F20}"/>
          </ac:picMkLst>
        </pc:picChg>
      </pc:sldChg>
      <pc:sldChg chg="addSp modSp">
        <pc:chgData name="Eric Oberer" userId="41f098b2-1938-49c3-bf32-64af3c27bf48" providerId="ADAL" clId="{DF3998E9-3778-4B42-9B61-5570EDD30EC4}" dt="2023-07-19T19:27:06" v="1415"/>
        <pc:sldMkLst>
          <pc:docMk/>
          <pc:sldMk cId="2183058204" sldId="1452"/>
        </pc:sldMkLst>
        <pc:picChg chg="add mod">
          <ac:chgData name="Eric Oberer" userId="41f098b2-1938-49c3-bf32-64af3c27bf48" providerId="ADAL" clId="{DF3998E9-3778-4B42-9B61-5570EDD30EC4}" dt="2023-07-19T19:27:06" v="1415"/>
          <ac:picMkLst>
            <pc:docMk/>
            <pc:sldMk cId="2183058204" sldId="1452"/>
            <ac:picMk id="2" creationId="{22618E27-99C9-BC2E-FB74-E21287D25D9D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9:29:51.809" v="1484" actId="33524"/>
        <pc:sldMkLst>
          <pc:docMk/>
          <pc:sldMk cId="257172683" sldId="1453"/>
        </pc:sldMkLst>
        <pc:picChg chg="add mod">
          <ac:chgData name="Eric Oberer" userId="41f098b2-1938-49c3-bf32-64af3c27bf48" providerId="ADAL" clId="{DF3998E9-3778-4B42-9B61-5570EDD30EC4}" dt="2023-07-19T19:29:29.113" v="1483"/>
          <ac:picMkLst>
            <pc:docMk/>
            <pc:sldMk cId="257172683" sldId="1453"/>
            <ac:picMk id="2" creationId="{58F52337-784C-02B9-FDE1-10BA3467D266}"/>
          </ac:picMkLst>
        </pc:picChg>
      </pc:sldChg>
      <pc:sldChg chg="addSp modSp mod modNotesTx">
        <pc:chgData name="Eric Oberer" userId="41f098b2-1938-49c3-bf32-64af3c27bf48" providerId="ADAL" clId="{DF3998E9-3778-4B42-9B61-5570EDD30EC4}" dt="2023-07-19T19:29:21.405" v="1482" actId="20577"/>
        <pc:sldMkLst>
          <pc:docMk/>
          <pc:sldMk cId="3145591751" sldId="1457"/>
        </pc:sldMkLst>
        <pc:spChg chg="mod">
          <ac:chgData name="Eric Oberer" userId="41f098b2-1938-49c3-bf32-64af3c27bf48" providerId="ADAL" clId="{DF3998E9-3778-4B42-9B61-5570EDD30EC4}" dt="2023-07-19T19:29:11.385" v="1481" actId="20577"/>
          <ac:spMkLst>
            <pc:docMk/>
            <pc:sldMk cId="3145591751" sldId="1457"/>
            <ac:spMk id="7" creationId="{A12D8240-0CCA-4B2E-A3D8-3EEB085216FF}"/>
          </ac:spMkLst>
        </pc:spChg>
        <pc:picChg chg="add mod">
          <ac:chgData name="Eric Oberer" userId="41f098b2-1938-49c3-bf32-64af3c27bf48" providerId="ADAL" clId="{DF3998E9-3778-4B42-9B61-5570EDD30EC4}" dt="2023-07-19T19:28:09.709" v="1416"/>
          <ac:picMkLst>
            <pc:docMk/>
            <pc:sldMk cId="3145591751" sldId="1457"/>
            <ac:picMk id="2" creationId="{86266A5C-3BFF-18EA-E73F-22CE9C5D1745}"/>
          </ac:picMkLst>
        </pc:picChg>
      </pc:sldChg>
      <pc:sldChg chg="addSp modSp">
        <pc:chgData name="Eric Oberer" userId="41f098b2-1938-49c3-bf32-64af3c27bf48" providerId="ADAL" clId="{DF3998E9-3778-4B42-9B61-5570EDD30EC4}" dt="2023-07-19T19:30:05.341" v="1485"/>
        <pc:sldMkLst>
          <pc:docMk/>
          <pc:sldMk cId="950127943" sldId="1458"/>
        </pc:sldMkLst>
        <pc:picChg chg="add mod">
          <ac:chgData name="Eric Oberer" userId="41f098b2-1938-49c3-bf32-64af3c27bf48" providerId="ADAL" clId="{DF3998E9-3778-4B42-9B61-5570EDD30EC4}" dt="2023-07-19T19:30:05.341" v="1485"/>
          <ac:picMkLst>
            <pc:docMk/>
            <pc:sldMk cId="950127943" sldId="1458"/>
            <ac:picMk id="3" creationId="{9549492F-7A95-933A-2F7C-44698B448F4B}"/>
          </ac:picMkLst>
        </pc:picChg>
      </pc:sldChg>
      <pc:sldChg chg="modNotesTx">
        <pc:chgData name="Eric Oberer" userId="41f098b2-1938-49c3-bf32-64af3c27bf48" providerId="ADAL" clId="{DF3998E9-3778-4B42-9B61-5570EDD30EC4}" dt="2023-07-19T19:31:40.404" v="1488" actId="20577"/>
        <pc:sldMkLst>
          <pc:docMk/>
          <pc:sldMk cId="3290094165" sldId="1459"/>
        </pc:sldMkLst>
      </pc:sldChg>
      <pc:sldChg chg="del">
        <pc:chgData name="Eric Oberer" userId="41f098b2-1938-49c3-bf32-64af3c27bf48" providerId="ADAL" clId="{DF3998E9-3778-4B42-9B61-5570EDD30EC4}" dt="2023-07-19T18:25:53.600" v="1076" actId="2696"/>
        <pc:sldMkLst>
          <pc:docMk/>
          <pc:sldMk cId="3691898481" sldId="1460"/>
        </pc:sldMkLst>
      </pc:sldChg>
      <pc:sldChg chg="addSp modSp modNotesTx">
        <pc:chgData name="Eric Oberer" userId="41f098b2-1938-49c3-bf32-64af3c27bf48" providerId="ADAL" clId="{DF3998E9-3778-4B42-9B61-5570EDD30EC4}" dt="2023-07-19T17:55:02.719" v="906" actId="20577"/>
        <pc:sldMkLst>
          <pc:docMk/>
          <pc:sldMk cId="1673551208" sldId="1462"/>
        </pc:sldMkLst>
        <pc:picChg chg="add mod">
          <ac:chgData name="Eric Oberer" userId="41f098b2-1938-49c3-bf32-64af3c27bf48" providerId="ADAL" clId="{DF3998E9-3778-4B42-9B61-5570EDD30EC4}" dt="2023-07-19T17:53:39.809" v="903"/>
          <ac:picMkLst>
            <pc:docMk/>
            <pc:sldMk cId="1673551208" sldId="1462"/>
            <ac:picMk id="2" creationId="{0FCECE2D-33EC-BBFF-EC8A-69F6383821F5}"/>
          </ac:picMkLst>
        </pc:picChg>
      </pc:sldChg>
      <pc:sldChg chg="addSp delSp modSp del mod">
        <pc:chgData name="Eric Oberer" userId="41f098b2-1938-49c3-bf32-64af3c27bf48" providerId="ADAL" clId="{DF3998E9-3778-4B42-9B61-5570EDD30EC4}" dt="2023-07-19T18:26:27.975" v="1078" actId="2696"/>
        <pc:sldMkLst>
          <pc:docMk/>
          <pc:sldMk cId="2705564087" sldId="1464"/>
        </pc:sldMkLst>
        <pc:spChg chg="add del mod">
          <ac:chgData name="Eric Oberer" userId="41f098b2-1938-49c3-bf32-64af3c27bf48" providerId="ADAL" clId="{DF3998E9-3778-4B42-9B61-5570EDD30EC4}" dt="2023-07-19T18:24:53.403" v="1075" actId="478"/>
          <ac:spMkLst>
            <pc:docMk/>
            <pc:sldMk cId="2705564087" sldId="1464"/>
            <ac:spMk id="5" creationId="{936A841B-DFF5-80CD-529F-1E96997EE733}"/>
          </ac:spMkLst>
        </pc:spChg>
        <pc:picChg chg="add mod">
          <ac:chgData name="Eric Oberer" userId="41f098b2-1938-49c3-bf32-64af3c27bf48" providerId="ADAL" clId="{DF3998E9-3778-4B42-9B61-5570EDD30EC4}" dt="2023-07-19T18:24:47.737" v="1073" actId="1076"/>
          <ac:picMkLst>
            <pc:docMk/>
            <pc:sldMk cId="2705564087" sldId="1464"/>
            <ac:picMk id="4" creationId="{67DAFE61-526E-67DA-52DE-0211385BE88F}"/>
          </ac:picMkLst>
        </pc:picChg>
        <pc:picChg chg="del">
          <ac:chgData name="Eric Oberer" userId="41f098b2-1938-49c3-bf32-64af3c27bf48" providerId="ADAL" clId="{DF3998E9-3778-4B42-9B61-5570EDD30EC4}" dt="2023-07-19T18:24:10.368" v="1068" actId="478"/>
          <ac:picMkLst>
            <pc:docMk/>
            <pc:sldMk cId="2705564087" sldId="1464"/>
            <ac:picMk id="1026" creationId="{7DB9C54C-3A68-4DD1-8C48-1C3C713CAF8F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7:57:02.220" v="908"/>
        <pc:sldMkLst>
          <pc:docMk/>
          <pc:sldMk cId="2503349017" sldId="1465"/>
        </pc:sldMkLst>
        <pc:picChg chg="add mod">
          <ac:chgData name="Eric Oberer" userId="41f098b2-1938-49c3-bf32-64af3c27bf48" providerId="ADAL" clId="{DF3998E9-3778-4B42-9B61-5570EDD30EC4}" dt="2023-07-19T17:57:02.220" v="908"/>
          <ac:picMkLst>
            <pc:docMk/>
            <pc:sldMk cId="2503349017" sldId="1465"/>
            <ac:picMk id="2" creationId="{52FB9359-52E6-6F67-12D5-BF86C7CA506E}"/>
          </ac:picMkLst>
        </pc:picChg>
      </pc:sldChg>
      <pc:sldChg chg="addSp modSp modNotesTx">
        <pc:chgData name="Eric Oberer" userId="41f098b2-1938-49c3-bf32-64af3c27bf48" providerId="ADAL" clId="{DF3998E9-3778-4B42-9B61-5570EDD30EC4}" dt="2023-07-19T19:31:18.079" v="1487"/>
        <pc:sldMkLst>
          <pc:docMk/>
          <pc:sldMk cId="1414887548" sldId="1475"/>
        </pc:sldMkLst>
        <pc:picChg chg="add mod">
          <ac:chgData name="Eric Oberer" userId="41f098b2-1938-49c3-bf32-64af3c27bf48" providerId="ADAL" clId="{DF3998E9-3778-4B42-9B61-5570EDD30EC4}" dt="2023-07-19T19:31:18.079" v="1487"/>
          <ac:picMkLst>
            <pc:docMk/>
            <pc:sldMk cId="1414887548" sldId="1475"/>
            <ac:picMk id="2" creationId="{BF7D09BF-D512-BE67-ED29-66E124C26A7F}"/>
          </ac:picMkLst>
        </pc:picChg>
      </pc:sldChg>
      <pc:sldChg chg="del">
        <pc:chgData name="Eric Oberer" userId="41f098b2-1938-49c3-bf32-64af3c27bf48" providerId="ADAL" clId="{DF3998E9-3778-4B42-9B61-5570EDD30EC4}" dt="2023-07-19T18:26:32.765" v="1079" actId="2696"/>
        <pc:sldMkLst>
          <pc:docMk/>
          <pc:sldMk cId="1633623948" sldId="1479"/>
        </pc:sldMkLst>
      </pc:sldChg>
      <pc:sldChg chg="del">
        <pc:chgData name="Eric Oberer" userId="41f098b2-1938-49c3-bf32-64af3c27bf48" providerId="ADAL" clId="{DF3998E9-3778-4B42-9B61-5570EDD30EC4}" dt="2023-07-19T18:26:35.881" v="1080" actId="2696"/>
        <pc:sldMkLst>
          <pc:docMk/>
          <pc:sldMk cId="1079567965" sldId="1480"/>
        </pc:sldMkLst>
      </pc:sldChg>
      <pc:sldChg chg="addSp delSp modSp mod modNotesTx">
        <pc:chgData name="Eric Oberer" userId="41f098b2-1938-49c3-bf32-64af3c27bf48" providerId="ADAL" clId="{DF3998E9-3778-4B42-9B61-5570EDD30EC4}" dt="2023-07-19T19:37:00.361" v="1595" actId="6549"/>
        <pc:sldMkLst>
          <pc:docMk/>
          <pc:sldMk cId="987098804" sldId="1481"/>
        </pc:sldMkLst>
        <pc:spChg chg="mod">
          <ac:chgData name="Eric Oberer" userId="41f098b2-1938-49c3-bf32-64af3c27bf48" providerId="ADAL" clId="{DF3998E9-3778-4B42-9B61-5570EDD30EC4}" dt="2023-07-19T19:36:53.841" v="1593" actId="20577"/>
          <ac:spMkLst>
            <pc:docMk/>
            <pc:sldMk cId="987098804" sldId="1481"/>
            <ac:spMk id="3" creationId="{CC832DF9-EAC1-4AA6-B3B3-D1B0600857ED}"/>
          </ac:spMkLst>
        </pc:spChg>
        <pc:spChg chg="add mod">
          <ac:chgData name="Eric Oberer" userId="41f098b2-1938-49c3-bf32-64af3c27bf48" providerId="ADAL" clId="{DF3998E9-3778-4B42-9B61-5570EDD30EC4}" dt="2023-07-19T18:27:49.878" v="1087" actId="1076"/>
          <ac:spMkLst>
            <pc:docMk/>
            <pc:sldMk cId="987098804" sldId="1481"/>
            <ac:spMk id="5" creationId="{14F16437-0549-C0EA-4659-B58329A3C541}"/>
          </ac:spMkLst>
        </pc:spChg>
        <pc:picChg chg="add del mod">
          <ac:chgData name="Eric Oberer" userId="41f098b2-1938-49c3-bf32-64af3c27bf48" providerId="ADAL" clId="{DF3998E9-3778-4B42-9B61-5570EDD30EC4}" dt="2023-07-19T18:26:49.059" v="1082"/>
          <ac:picMkLst>
            <pc:docMk/>
            <pc:sldMk cId="987098804" sldId="1481"/>
            <ac:picMk id="2" creationId="{4A0677AE-2EC2-5A7E-AF8D-7556F7D91BB7}"/>
          </ac:picMkLst>
        </pc:picChg>
        <pc:picChg chg="add mod">
          <ac:chgData name="Eric Oberer" userId="41f098b2-1938-49c3-bf32-64af3c27bf48" providerId="ADAL" clId="{DF3998E9-3778-4B42-9B61-5570EDD30EC4}" dt="2023-07-19T18:27:51.796" v="1088"/>
          <ac:picMkLst>
            <pc:docMk/>
            <pc:sldMk cId="987098804" sldId="1481"/>
            <ac:picMk id="6" creationId="{D67E41BF-344E-1B6E-5BD3-53B22F7523D6}"/>
          </ac:picMkLst>
        </pc:picChg>
      </pc:sldChg>
      <pc:sldChg chg="addSp modSp del">
        <pc:chgData name="Eric Oberer" userId="41f098b2-1938-49c3-bf32-64af3c27bf48" providerId="ADAL" clId="{DF3998E9-3778-4B42-9B61-5570EDD30EC4}" dt="2023-07-19T19:08:32.553" v="1222" actId="2696"/>
        <pc:sldMkLst>
          <pc:docMk/>
          <pc:sldMk cId="3324598598" sldId="1482"/>
        </pc:sldMkLst>
        <pc:picChg chg="add mod">
          <ac:chgData name="Eric Oberer" userId="41f098b2-1938-49c3-bf32-64af3c27bf48" providerId="ADAL" clId="{DF3998E9-3778-4B42-9B61-5570EDD30EC4}" dt="2023-07-19T19:08:05.317" v="1221"/>
          <ac:picMkLst>
            <pc:docMk/>
            <pc:sldMk cId="3324598598" sldId="1482"/>
            <ac:picMk id="2" creationId="{A38DAAAC-BD60-320D-3D6C-0610DC51F2F9}"/>
          </ac:picMkLst>
        </pc:picChg>
      </pc:sldChg>
      <pc:sldChg chg="addSp modSp">
        <pc:chgData name="Eric Oberer" userId="41f098b2-1938-49c3-bf32-64af3c27bf48" providerId="ADAL" clId="{DF3998E9-3778-4B42-9B61-5570EDD30EC4}" dt="2023-07-19T19:09:12.536" v="1223"/>
        <pc:sldMkLst>
          <pc:docMk/>
          <pc:sldMk cId="536585765" sldId="1483"/>
        </pc:sldMkLst>
        <pc:picChg chg="add mod">
          <ac:chgData name="Eric Oberer" userId="41f098b2-1938-49c3-bf32-64af3c27bf48" providerId="ADAL" clId="{DF3998E9-3778-4B42-9B61-5570EDD30EC4}" dt="2023-07-19T19:09:12.536" v="1223"/>
          <ac:picMkLst>
            <pc:docMk/>
            <pc:sldMk cId="536585765" sldId="1483"/>
            <ac:picMk id="2" creationId="{685EEC83-3743-8B76-E239-529916CD8F9A}"/>
          </ac:picMkLst>
        </pc:picChg>
      </pc:sldChg>
      <pc:sldChg chg="del">
        <pc:chgData name="Eric Oberer" userId="41f098b2-1938-49c3-bf32-64af3c27bf48" providerId="ADAL" clId="{DF3998E9-3778-4B42-9B61-5570EDD30EC4}" dt="2023-07-19T19:32:20.330" v="1489" actId="2696"/>
        <pc:sldMkLst>
          <pc:docMk/>
          <pc:sldMk cId="2417314212" sldId="1484"/>
        </pc:sldMkLst>
      </pc:sldChg>
      <pc:sldChg chg="addSp delSp modSp new mod ord modNotesTx">
        <pc:chgData name="Eric Oberer" userId="41f098b2-1938-49c3-bf32-64af3c27bf48" providerId="ADAL" clId="{DF3998E9-3778-4B42-9B61-5570EDD30EC4}" dt="2023-07-11T15:18:52.213" v="444" actId="1076"/>
        <pc:sldMkLst>
          <pc:docMk/>
          <pc:sldMk cId="791978454" sldId="1485"/>
        </pc:sldMkLst>
        <pc:spChg chg="del">
          <ac:chgData name="Eric Oberer" userId="41f098b2-1938-49c3-bf32-64af3c27bf48" providerId="ADAL" clId="{DF3998E9-3778-4B42-9B61-5570EDD30EC4}" dt="2023-07-10T13:31:39.681" v="33" actId="478"/>
          <ac:spMkLst>
            <pc:docMk/>
            <pc:sldMk cId="791978454" sldId="1485"/>
            <ac:spMk id="2" creationId="{6D5EDE7D-E8D1-217C-90D6-56708F3D2C5D}"/>
          </ac:spMkLst>
        </pc:spChg>
        <pc:spChg chg="add mod">
          <ac:chgData name="Eric Oberer" userId="41f098b2-1938-49c3-bf32-64af3c27bf48" providerId="ADAL" clId="{DF3998E9-3778-4B42-9B61-5570EDD30EC4}" dt="2023-07-11T15:18:52.213" v="444" actId="1076"/>
          <ac:spMkLst>
            <pc:docMk/>
            <pc:sldMk cId="791978454" sldId="1485"/>
            <ac:spMk id="3" creationId="{21D7789E-53B9-10C1-7706-9AD624C21635}"/>
          </ac:spMkLst>
        </pc:spChg>
        <pc:spChg chg="add del mod">
          <ac:chgData name="Eric Oberer" userId="41f098b2-1938-49c3-bf32-64af3c27bf48" providerId="ADAL" clId="{DF3998E9-3778-4B42-9B61-5570EDD30EC4}" dt="2023-07-10T13:43:11.524" v="196" actId="478"/>
          <ac:spMkLst>
            <pc:docMk/>
            <pc:sldMk cId="791978454" sldId="1485"/>
            <ac:spMk id="5" creationId="{E12EADC9-626B-358B-CDDB-D58951F77470}"/>
          </ac:spMkLst>
        </pc:spChg>
        <pc:picChg chg="add del mod">
          <ac:chgData name="Eric Oberer" userId="41f098b2-1938-49c3-bf32-64af3c27bf48" providerId="ADAL" clId="{DF3998E9-3778-4B42-9B61-5570EDD30EC4}" dt="2023-06-26T11:55:47.409" v="14"/>
          <ac:picMkLst>
            <pc:docMk/>
            <pc:sldMk cId="791978454" sldId="1485"/>
            <ac:picMk id="3" creationId="{29E8CD1C-F3B7-A070-99BC-DA0EEC721DF0}"/>
          </ac:picMkLst>
        </pc:picChg>
        <pc:picChg chg="add mod">
          <ac:chgData name="Eric Oberer" userId="41f098b2-1938-49c3-bf32-64af3c27bf48" providerId="ADAL" clId="{DF3998E9-3778-4B42-9B61-5570EDD30EC4}" dt="2023-07-11T15:18:25.034" v="436" actId="1076"/>
          <ac:picMkLst>
            <pc:docMk/>
            <pc:sldMk cId="791978454" sldId="1485"/>
            <ac:picMk id="4" creationId="{22AF1A8A-CF6D-B85B-59EA-C5E2CD8EF3D6}"/>
          </ac:picMkLst>
        </pc:picChg>
        <pc:picChg chg="add del mod">
          <ac:chgData name="Eric Oberer" userId="41f098b2-1938-49c3-bf32-64af3c27bf48" providerId="ADAL" clId="{DF3998E9-3778-4B42-9B61-5570EDD30EC4}" dt="2023-07-10T13:54:30.424" v="385" actId="478"/>
          <ac:picMkLst>
            <pc:docMk/>
            <pc:sldMk cId="791978454" sldId="1485"/>
            <ac:picMk id="4" creationId="{A97D6347-D98D-6E69-F472-299F74834145}"/>
          </ac:picMkLst>
        </pc:picChg>
        <pc:picChg chg="add del mod">
          <ac:chgData name="Eric Oberer" userId="41f098b2-1938-49c3-bf32-64af3c27bf48" providerId="ADAL" clId="{DF3998E9-3778-4B42-9B61-5570EDD30EC4}" dt="2023-07-11T15:18:27.526" v="437" actId="21"/>
          <ac:picMkLst>
            <pc:docMk/>
            <pc:sldMk cId="791978454" sldId="1485"/>
            <ac:picMk id="6" creationId="{AC0EDBB4-335E-61ED-8782-BDC9CFAA663B}"/>
          </ac:picMkLst>
        </pc:picChg>
        <pc:picChg chg="add mod">
          <ac:chgData name="Eric Oberer" userId="41f098b2-1938-49c3-bf32-64af3c27bf48" providerId="ADAL" clId="{DF3998E9-3778-4B42-9B61-5570EDD30EC4}" dt="2023-07-10T13:54:35.472" v="387" actId="1076"/>
          <ac:picMkLst>
            <pc:docMk/>
            <pc:sldMk cId="791978454" sldId="1485"/>
            <ac:picMk id="7" creationId="{27D4F58F-D12C-DFC8-72AF-8B32B958F597}"/>
          </ac:picMkLst>
        </pc:picChg>
      </pc:sldChg>
      <pc:sldChg chg="addSp delSp modSp new mod ord modNotesTx">
        <pc:chgData name="Eric Oberer" userId="41f098b2-1938-49c3-bf32-64af3c27bf48" providerId="ADAL" clId="{DF3998E9-3778-4B42-9B61-5570EDD30EC4}" dt="2023-07-11T15:18:41.845" v="443" actId="1076"/>
        <pc:sldMkLst>
          <pc:docMk/>
          <pc:sldMk cId="1869500584" sldId="1486"/>
        </pc:sldMkLst>
        <pc:spChg chg="del">
          <ac:chgData name="Eric Oberer" userId="41f098b2-1938-49c3-bf32-64af3c27bf48" providerId="ADAL" clId="{DF3998E9-3778-4B42-9B61-5570EDD30EC4}" dt="2023-07-10T13:42:22.913" v="193" actId="478"/>
          <ac:spMkLst>
            <pc:docMk/>
            <pc:sldMk cId="1869500584" sldId="1486"/>
            <ac:spMk id="2" creationId="{E5918104-62AF-D3B8-6534-184A06BEEACA}"/>
          </ac:spMkLst>
        </pc:spChg>
        <pc:spChg chg="add del">
          <ac:chgData name="Eric Oberer" userId="41f098b2-1938-49c3-bf32-64af3c27bf48" providerId="ADAL" clId="{DF3998E9-3778-4B42-9B61-5570EDD30EC4}" dt="2023-07-10T13:33:02.869" v="39" actId="22"/>
          <ac:spMkLst>
            <pc:docMk/>
            <pc:sldMk cId="1869500584" sldId="1486"/>
            <ac:spMk id="5" creationId="{2050259C-6532-FBB7-C0E9-214D0BBE854D}"/>
          </ac:spMkLst>
        </pc:spChg>
        <pc:spChg chg="add mod">
          <ac:chgData name="Eric Oberer" userId="41f098b2-1938-49c3-bf32-64af3c27bf48" providerId="ADAL" clId="{DF3998E9-3778-4B42-9B61-5570EDD30EC4}" dt="2023-07-10T13:44:41.120" v="241" actId="20577"/>
          <ac:spMkLst>
            <pc:docMk/>
            <pc:sldMk cId="1869500584" sldId="1486"/>
            <ac:spMk id="6" creationId="{FC2DFFF4-5C03-FEC0-56A5-4A538D5E9CE4}"/>
          </ac:spMkLst>
        </pc:spChg>
        <pc:spChg chg="add del mod">
          <ac:chgData name="Eric Oberer" userId="41f098b2-1938-49c3-bf32-64af3c27bf48" providerId="ADAL" clId="{DF3998E9-3778-4B42-9B61-5570EDD30EC4}" dt="2023-07-10T13:44:48.184" v="242" actId="478"/>
          <ac:spMkLst>
            <pc:docMk/>
            <pc:sldMk cId="1869500584" sldId="1486"/>
            <ac:spMk id="7" creationId="{8E7BCE32-169C-9D6E-B21C-0385FA45AAF7}"/>
          </ac:spMkLst>
        </pc:spChg>
        <pc:picChg chg="add mod">
          <ac:chgData name="Eric Oberer" userId="41f098b2-1938-49c3-bf32-64af3c27bf48" providerId="ADAL" clId="{DF3998E9-3778-4B42-9B61-5570EDD30EC4}" dt="2023-07-11T15:18:41.845" v="443" actId="1076"/>
          <ac:picMkLst>
            <pc:docMk/>
            <pc:sldMk cId="1869500584" sldId="1486"/>
            <ac:picMk id="2" creationId="{C91BE9B7-5068-56B4-88CD-AE0B2503F804}"/>
          </ac:picMkLst>
        </pc:picChg>
        <pc:picChg chg="add del mod">
          <ac:chgData name="Eric Oberer" userId="41f098b2-1938-49c3-bf32-64af3c27bf48" providerId="ADAL" clId="{DF3998E9-3778-4B42-9B61-5570EDD30EC4}" dt="2023-07-10T13:54:04.357" v="382" actId="478"/>
          <ac:picMkLst>
            <pc:docMk/>
            <pc:sldMk cId="1869500584" sldId="1486"/>
            <ac:picMk id="3" creationId="{C7F75290-6ADC-A5F2-FDD5-5213283B4E4D}"/>
          </ac:picMkLst>
        </pc:picChg>
        <pc:picChg chg="add del mod">
          <ac:chgData name="Eric Oberer" userId="41f098b2-1938-49c3-bf32-64af3c27bf48" providerId="ADAL" clId="{DF3998E9-3778-4B42-9B61-5570EDD30EC4}" dt="2023-06-26T11:56:23.845" v="21" actId="478"/>
          <ac:picMkLst>
            <pc:docMk/>
            <pc:sldMk cId="1869500584" sldId="1486"/>
            <ac:picMk id="4" creationId="{2F43B597-E21E-C791-1631-CF06F3FFE778}"/>
          </ac:picMkLst>
        </pc:picChg>
        <pc:picChg chg="add del mod">
          <ac:chgData name="Eric Oberer" userId="41f098b2-1938-49c3-bf32-64af3c27bf48" providerId="ADAL" clId="{DF3998E9-3778-4B42-9B61-5570EDD30EC4}" dt="2023-07-11T15:18:39.522" v="442" actId="21"/>
          <ac:picMkLst>
            <pc:docMk/>
            <pc:sldMk cId="1869500584" sldId="1486"/>
            <ac:picMk id="8" creationId="{847C9726-E5DE-4CEC-FC0D-6DFFC65F57CA}"/>
          </ac:picMkLst>
        </pc:picChg>
        <pc:picChg chg="add mod">
          <ac:chgData name="Eric Oberer" userId="41f098b2-1938-49c3-bf32-64af3c27bf48" providerId="ADAL" clId="{DF3998E9-3778-4B42-9B61-5570EDD30EC4}" dt="2023-07-10T13:54:08.816" v="384" actId="1076"/>
          <ac:picMkLst>
            <pc:docMk/>
            <pc:sldMk cId="1869500584" sldId="1486"/>
            <ac:picMk id="9" creationId="{6948D529-3BBD-257A-1D35-4DCFF88D0822}"/>
          </ac:picMkLst>
        </pc:picChg>
      </pc:sldChg>
      <pc:sldChg chg="addSp delSp modSp new mod ord modNotesTx">
        <pc:chgData name="Eric Oberer" userId="41f098b2-1938-49c3-bf32-64af3c27bf48" providerId="ADAL" clId="{DF3998E9-3778-4B42-9B61-5570EDD30EC4}" dt="2023-07-11T15:19:37.835" v="450" actId="20577"/>
        <pc:sldMkLst>
          <pc:docMk/>
          <pc:sldMk cId="3685784630" sldId="1487"/>
        </pc:sldMkLst>
        <pc:spChg chg="del mod">
          <ac:chgData name="Eric Oberer" userId="41f098b2-1938-49c3-bf32-64af3c27bf48" providerId="ADAL" clId="{DF3998E9-3778-4B42-9B61-5570EDD30EC4}" dt="2023-07-10T13:46:06.024" v="250" actId="478"/>
          <ac:spMkLst>
            <pc:docMk/>
            <pc:sldMk cId="3685784630" sldId="1487"/>
            <ac:spMk id="2" creationId="{25B0F2BA-92AF-17ED-378E-E85DEBC18D35}"/>
          </ac:spMkLst>
        </pc:spChg>
        <pc:spChg chg="add mod">
          <ac:chgData name="Eric Oberer" userId="41f098b2-1938-49c3-bf32-64af3c27bf48" providerId="ADAL" clId="{DF3998E9-3778-4B42-9B61-5570EDD30EC4}" dt="2023-07-10T13:46:28.867" v="311" actId="20577"/>
          <ac:spMkLst>
            <pc:docMk/>
            <pc:sldMk cId="3685784630" sldId="1487"/>
            <ac:spMk id="4" creationId="{50D60DEA-4A0F-8CAC-FD53-B6B36F635AA6}"/>
          </ac:spMkLst>
        </pc:spChg>
        <pc:picChg chg="add del mod">
          <ac:chgData name="Eric Oberer" userId="41f098b2-1938-49c3-bf32-64af3c27bf48" providerId="ADAL" clId="{DF3998E9-3778-4B42-9B61-5570EDD30EC4}" dt="2023-07-10T13:54:40.645" v="388" actId="478"/>
          <ac:picMkLst>
            <pc:docMk/>
            <pc:sldMk cId="3685784630" sldId="1487"/>
            <ac:picMk id="3" creationId="{34C6EECE-5E6D-68CE-E9F2-40E716248065}"/>
          </ac:picMkLst>
        </pc:picChg>
        <pc:picChg chg="add mod">
          <ac:chgData name="Eric Oberer" userId="41f098b2-1938-49c3-bf32-64af3c27bf48" providerId="ADAL" clId="{DF3998E9-3778-4B42-9B61-5570EDD30EC4}" dt="2023-07-10T13:46:56.611" v="314" actId="14100"/>
          <ac:picMkLst>
            <pc:docMk/>
            <pc:sldMk cId="3685784630" sldId="1487"/>
            <ac:picMk id="5" creationId="{C8D006AA-18CB-28A9-FC6B-E9B5AB65DF66}"/>
          </ac:picMkLst>
        </pc:picChg>
        <pc:picChg chg="add mod">
          <ac:chgData name="Eric Oberer" userId="41f098b2-1938-49c3-bf32-64af3c27bf48" providerId="ADAL" clId="{DF3998E9-3778-4B42-9B61-5570EDD30EC4}" dt="2023-07-10T13:54:44.913" v="390" actId="1076"/>
          <ac:picMkLst>
            <pc:docMk/>
            <pc:sldMk cId="3685784630" sldId="1487"/>
            <ac:picMk id="6" creationId="{937BB7EF-E22C-A7BB-C0CC-56C673135611}"/>
          </ac:picMkLst>
        </pc:picChg>
      </pc:sldChg>
      <pc:sldChg chg="addSp delSp modSp new mod ord modNotesTx">
        <pc:chgData name="Eric Oberer" userId="41f098b2-1938-49c3-bf32-64af3c27bf48" providerId="ADAL" clId="{DF3998E9-3778-4B42-9B61-5570EDD30EC4}" dt="2023-07-11T15:20:56.166" v="462"/>
        <pc:sldMkLst>
          <pc:docMk/>
          <pc:sldMk cId="3209453725" sldId="1488"/>
        </pc:sldMkLst>
        <pc:spChg chg="del">
          <ac:chgData name="Eric Oberer" userId="41f098b2-1938-49c3-bf32-64af3c27bf48" providerId="ADAL" clId="{DF3998E9-3778-4B42-9B61-5570EDD30EC4}" dt="2023-07-10T13:47:46.077" v="316" actId="478"/>
          <ac:spMkLst>
            <pc:docMk/>
            <pc:sldMk cId="3209453725" sldId="1488"/>
            <ac:spMk id="2" creationId="{763C1AE5-2D00-FBCF-C4EC-31C4F4C9C549}"/>
          </ac:spMkLst>
        </pc:spChg>
        <pc:spChg chg="add mod">
          <ac:chgData name="Eric Oberer" userId="41f098b2-1938-49c3-bf32-64af3c27bf48" providerId="ADAL" clId="{DF3998E9-3778-4B42-9B61-5570EDD30EC4}" dt="2023-07-11T15:20:24.076" v="460" actId="1076"/>
          <ac:spMkLst>
            <pc:docMk/>
            <pc:sldMk cId="3209453725" sldId="1488"/>
            <ac:spMk id="4" creationId="{44A3CCB5-3B02-56C3-EAE8-FA68A11A4462}"/>
          </ac:spMkLst>
        </pc:spChg>
        <pc:picChg chg="add mod">
          <ac:chgData name="Eric Oberer" userId="41f098b2-1938-49c3-bf32-64af3c27bf48" providerId="ADAL" clId="{DF3998E9-3778-4B42-9B61-5570EDD30EC4}" dt="2023-07-11T15:20:18.729" v="459" actId="14100"/>
          <ac:picMkLst>
            <pc:docMk/>
            <pc:sldMk cId="3209453725" sldId="1488"/>
            <ac:picMk id="2" creationId="{35E9E770-9962-3E87-2CC2-E8CA6258BCBA}"/>
          </ac:picMkLst>
        </pc:picChg>
        <pc:picChg chg="add del mod">
          <ac:chgData name="Eric Oberer" userId="41f098b2-1938-49c3-bf32-64af3c27bf48" providerId="ADAL" clId="{DF3998E9-3778-4B42-9B61-5570EDD30EC4}" dt="2023-07-10T13:54:48.864" v="391" actId="478"/>
          <ac:picMkLst>
            <pc:docMk/>
            <pc:sldMk cId="3209453725" sldId="1488"/>
            <ac:picMk id="3" creationId="{6205F0BD-22A3-06FA-AC66-6C4AF947D91E}"/>
          </ac:picMkLst>
        </pc:picChg>
        <pc:picChg chg="add del mod">
          <ac:chgData name="Eric Oberer" userId="41f098b2-1938-49c3-bf32-64af3c27bf48" providerId="ADAL" clId="{DF3998E9-3778-4B42-9B61-5570EDD30EC4}" dt="2023-07-11T15:20:12.843" v="457" actId="21"/>
          <ac:picMkLst>
            <pc:docMk/>
            <pc:sldMk cId="3209453725" sldId="1488"/>
            <ac:picMk id="5" creationId="{B03C24FF-C8DE-7FA1-4802-6207F28675FA}"/>
          </ac:picMkLst>
        </pc:picChg>
        <pc:picChg chg="add mod">
          <ac:chgData name="Eric Oberer" userId="41f098b2-1938-49c3-bf32-64af3c27bf48" providerId="ADAL" clId="{DF3998E9-3778-4B42-9B61-5570EDD30EC4}" dt="2023-07-10T13:54:59.875" v="394" actId="1076"/>
          <ac:picMkLst>
            <pc:docMk/>
            <pc:sldMk cId="3209453725" sldId="1488"/>
            <ac:picMk id="6" creationId="{F39648F5-E251-2053-F731-7BC9E9DD07AC}"/>
          </ac:picMkLst>
        </pc:picChg>
      </pc:sldChg>
      <pc:sldChg chg="addSp delSp modSp new mod ord modNotesTx">
        <pc:chgData name="Eric Oberer" userId="41f098b2-1938-49c3-bf32-64af3c27bf48" providerId="ADAL" clId="{DF3998E9-3778-4B42-9B61-5570EDD30EC4}" dt="2023-07-11T15:22:45.988" v="469" actId="1076"/>
        <pc:sldMkLst>
          <pc:docMk/>
          <pc:sldMk cId="1244204155" sldId="1489"/>
        </pc:sldMkLst>
        <pc:spChg chg="del">
          <ac:chgData name="Eric Oberer" userId="41f098b2-1938-49c3-bf32-64af3c27bf48" providerId="ADAL" clId="{DF3998E9-3778-4B42-9B61-5570EDD30EC4}" dt="2023-07-10T13:49:23.253" v="334" actId="478"/>
          <ac:spMkLst>
            <pc:docMk/>
            <pc:sldMk cId="1244204155" sldId="1489"/>
            <ac:spMk id="2" creationId="{9382FF5C-1D81-5EDB-3186-1D221478689A}"/>
          </ac:spMkLst>
        </pc:spChg>
        <pc:spChg chg="add del">
          <ac:chgData name="Eric Oberer" userId="41f098b2-1938-49c3-bf32-64af3c27bf48" providerId="ADAL" clId="{DF3998E9-3778-4B42-9B61-5570EDD30EC4}" dt="2023-07-11T15:21:10.110" v="464" actId="22"/>
          <ac:spMkLst>
            <pc:docMk/>
            <pc:sldMk cId="1244204155" sldId="1489"/>
            <ac:spMk id="3" creationId="{68C64D41-4B4F-A5BB-8F25-52B40C933320}"/>
          </ac:spMkLst>
        </pc:spChg>
        <pc:spChg chg="add mod">
          <ac:chgData name="Eric Oberer" userId="41f098b2-1938-49c3-bf32-64af3c27bf48" providerId="ADAL" clId="{DF3998E9-3778-4B42-9B61-5570EDD30EC4}" dt="2023-07-11T15:22:45.988" v="469" actId="1076"/>
          <ac:spMkLst>
            <pc:docMk/>
            <pc:sldMk cId="1244204155" sldId="1489"/>
            <ac:spMk id="4" creationId="{6A067488-E41D-30EB-8600-63B73B95671A}"/>
          </ac:spMkLst>
        </pc:spChg>
        <pc:picChg chg="add del mod">
          <ac:chgData name="Eric Oberer" userId="41f098b2-1938-49c3-bf32-64af3c27bf48" providerId="ADAL" clId="{DF3998E9-3778-4B42-9B61-5570EDD30EC4}" dt="2023-07-10T13:55:04.340" v="395" actId="478"/>
          <ac:picMkLst>
            <pc:docMk/>
            <pc:sldMk cId="1244204155" sldId="1489"/>
            <ac:picMk id="3" creationId="{19D8143A-C935-6336-C167-1A3531576459}"/>
          </ac:picMkLst>
        </pc:picChg>
        <pc:picChg chg="add mod">
          <ac:chgData name="Eric Oberer" userId="41f098b2-1938-49c3-bf32-64af3c27bf48" providerId="ADAL" clId="{DF3998E9-3778-4B42-9B61-5570EDD30EC4}" dt="2023-07-10T13:50:10.891" v="358"/>
          <ac:picMkLst>
            <pc:docMk/>
            <pc:sldMk cId="1244204155" sldId="1489"/>
            <ac:picMk id="5" creationId="{997FD693-B852-F55F-C0C9-F2FD1579ACEE}"/>
          </ac:picMkLst>
        </pc:picChg>
        <pc:picChg chg="add mod">
          <ac:chgData name="Eric Oberer" userId="41f098b2-1938-49c3-bf32-64af3c27bf48" providerId="ADAL" clId="{DF3998E9-3778-4B42-9B61-5570EDD30EC4}" dt="2023-07-11T15:22:43.599" v="468" actId="1076"/>
          <ac:picMkLst>
            <pc:docMk/>
            <pc:sldMk cId="1244204155" sldId="1489"/>
            <ac:picMk id="5" creationId="{CB81E845-8F42-F10C-3D60-C2CFBD036141}"/>
          </ac:picMkLst>
        </pc:picChg>
        <pc:picChg chg="add del mod">
          <ac:chgData name="Eric Oberer" userId="41f098b2-1938-49c3-bf32-64af3c27bf48" providerId="ADAL" clId="{DF3998E9-3778-4B42-9B61-5570EDD30EC4}" dt="2023-07-11T15:21:50.836" v="465" actId="478"/>
          <ac:picMkLst>
            <pc:docMk/>
            <pc:sldMk cId="1244204155" sldId="1489"/>
            <ac:picMk id="6" creationId="{EC37102A-44C6-54ED-2ADC-9BA0FC0C4736}"/>
          </ac:picMkLst>
        </pc:picChg>
        <pc:picChg chg="add mod">
          <ac:chgData name="Eric Oberer" userId="41f098b2-1938-49c3-bf32-64af3c27bf48" providerId="ADAL" clId="{DF3998E9-3778-4B42-9B61-5570EDD30EC4}" dt="2023-07-10T13:55:09.259" v="397" actId="1076"/>
          <ac:picMkLst>
            <pc:docMk/>
            <pc:sldMk cId="1244204155" sldId="1489"/>
            <ac:picMk id="7" creationId="{E507A971-8F3D-04EA-919B-756F0832E125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4:05.391" v="1497" actId="2696"/>
        <pc:sldMkLst>
          <pc:docMk/>
          <pc:sldMk cId="2624549274" sldId="1490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2624549274" sldId="1490"/>
            <ac:spMk id="2" creationId="{D5BC611F-3F68-4F1A-B511-32032CB9CC77}"/>
          </ac:spMkLst>
        </pc:spChg>
        <pc:picChg chg="add mod">
          <ac:chgData name="Eric Oberer" userId="41f098b2-1938-49c3-bf32-64af3c27bf48" providerId="ADAL" clId="{DF3998E9-3778-4B42-9B61-5570EDD30EC4}" dt="2023-06-26T11:56:44.935" v="25"/>
          <ac:picMkLst>
            <pc:docMk/>
            <pc:sldMk cId="2624549274" sldId="1490"/>
            <ac:picMk id="3" creationId="{3546D12C-8E6F-03D1-6BBB-44A8FD796F0A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4:08.450" v="1498" actId="2696"/>
        <pc:sldMkLst>
          <pc:docMk/>
          <pc:sldMk cId="2360849247" sldId="1491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2360849247" sldId="1491"/>
            <ac:spMk id="2" creationId="{1F3A76C2-5882-DE4F-DC0C-9458BAF8D4D1}"/>
          </ac:spMkLst>
        </pc:spChg>
        <pc:picChg chg="add mod">
          <ac:chgData name="Eric Oberer" userId="41f098b2-1938-49c3-bf32-64af3c27bf48" providerId="ADAL" clId="{DF3998E9-3778-4B42-9B61-5570EDD30EC4}" dt="2023-06-26T11:56:47.840" v="26"/>
          <ac:picMkLst>
            <pc:docMk/>
            <pc:sldMk cId="2360849247" sldId="1491"/>
            <ac:picMk id="3" creationId="{CF88D429-03CE-297C-DBC7-349031856180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5:01.765" v="1518" actId="2696"/>
        <pc:sldMkLst>
          <pc:docMk/>
          <pc:sldMk cId="61364077" sldId="1492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61364077" sldId="1492"/>
            <ac:spMk id="2" creationId="{74BEACCC-8496-E8C1-A4FF-A1512463A3E8}"/>
          </ac:spMkLst>
        </pc:spChg>
        <pc:picChg chg="add mod">
          <ac:chgData name="Eric Oberer" userId="41f098b2-1938-49c3-bf32-64af3c27bf48" providerId="ADAL" clId="{DF3998E9-3778-4B42-9B61-5570EDD30EC4}" dt="2023-06-26T11:56:51.053" v="27"/>
          <ac:picMkLst>
            <pc:docMk/>
            <pc:sldMk cId="61364077" sldId="1492"/>
            <ac:picMk id="3" creationId="{028FFFC7-9E4B-5316-E2F5-D5913BE6370D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5:05.647" v="1519" actId="2696"/>
        <pc:sldMkLst>
          <pc:docMk/>
          <pc:sldMk cId="3550363855" sldId="1493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3550363855" sldId="1493"/>
            <ac:spMk id="2" creationId="{BEA283C7-2D09-AD78-7854-54989149D775}"/>
          </ac:spMkLst>
        </pc:spChg>
        <pc:picChg chg="add mod">
          <ac:chgData name="Eric Oberer" userId="41f098b2-1938-49c3-bf32-64af3c27bf48" providerId="ADAL" clId="{DF3998E9-3778-4B42-9B61-5570EDD30EC4}" dt="2023-06-26T11:57:03.370" v="28"/>
          <ac:picMkLst>
            <pc:docMk/>
            <pc:sldMk cId="3550363855" sldId="1493"/>
            <ac:picMk id="3" creationId="{44E8EB78-3C15-C2F4-C1D4-DC7CE07DEADE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5:08.609" v="1520" actId="2696"/>
        <pc:sldMkLst>
          <pc:docMk/>
          <pc:sldMk cId="2666533409" sldId="1494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2666533409" sldId="1494"/>
            <ac:spMk id="2" creationId="{9266B2EB-050A-52BF-09B9-464CFBCD978C}"/>
          </ac:spMkLst>
        </pc:spChg>
        <pc:picChg chg="add mod">
          <ac:chgData name="Eric Oberer" userId="41f098b2-1938-49c3-bf32-64af3c27bf48" providerId="ADAL" clId="{DF3998E9-3778-4B42-9B61-5570EDD30EC4}" dt="2023-06-26T11:57:10.323" v="29"/>
          <ac:picMkLst>
            <pc:docMk/>
            <pc:sldMk cId="2666533409" sldId="1494"/>
            <ac:picMk id="3" creationId="{79246B9B-68FA-1A24-BB17-E9D5B385BEFC}"/>
          </ac:picMkLst>
        </pc:picChg>
      </pc:sldChg>
      <pc:sldChg chg="addSp modSp new del">
        <pc:chgData name="Eric Oberer" userId="41f098b2-1938-49c3-bf32-64af3c27bf48" providerId="ADAL" clId="{DF3998E9-3778-4B42-9B61-5570EDD30EC4}" dt="2023-07-19T19:35:12.140" v="1521" actId="2696"/>
        <pc:sldMkLst>
          <pc:docMk/>
          <pc:sldMk cId="3093298226" sldId="1495"/>
        </pc:sldMkLst>
        <pc:spChg chg="mod">
          <ac:chgData name="Eric Oberer" userId="41f098b2-1938-49c3-bf32-64af3c27bf48" providerId="ADAL" clId="{DF3998E9-3778-4B42-9B61-5570EDD30EC4}" dt="2023-07-11T15:15:47.142" v="430"/>
          <ac:spMkLst>
            <pc:docMk/>
            <pc:sldMk cId="3093298226" sldId="1495"/>
            <ac:spMk id="2" creationId="{B9064B26-7AB1-9DD0-54C0-B185B84AE3ED}"/>
          </ac:spMkLst>
        </pc:spChg>
        <pc:picChg chg="add mod">
          <ac:chgData name="Eric Oberer" userId="41f098b2-1938-49c3-bf32-64af3c27bf48" providerId="ADAL" clId="{DF3998E9-3778-4B42-9B61-5570EDD30EC4}" dt="2023-06-26T11:57:12.821" v="30"/>
          <ac:picMkLst>
            <pc:docMk/>
            <pc:sldMk cId="3093298226" sldId="1495"/>
            <ac:picMk id="3" creationId="{FA6BE926-E62D-47BA-ABB2-249757A1468F}"/>
          </ac:picMkLst>
        </pc:picChg>
      </pc:sldChg>
      <pc:sldChg chg="addSp delSp modSp new mod">
        <pc:chgData name="Eric Oberer" userId="41f098b2-1938-49c3-bf32-64af3c27bf48" providerId="ADAL" clId="{DF3998E9-3778-4B42-9B61-5570EDD30EC4}" dt="2023-07-19T18:07:15.133" v="1024" actId="14100"/>
        <pc:sldMkLst>
          <pc:docMk/>
          <pc:sldMk cId="676537959" sldId="1496"/>
        </pc:sldMkLst>
        <pc:spChg chg="del">
          <ac:chgData name="Eric Oberer" userId="41f098b2-1938-49c3-bf32-64af3c27bf48" providerId="ADAL" clId="{DF3998E9-3778-4B42-9B61-5570EDD30EC4}" dt="2023-07-19T18:02:11.737" v="1011" actId="478"/>
          <ac:spMkLst>
            <pc:docMk/>
            <pc:sldMk cId="676537959" sldId="1496"/>
            <ac:spMk id="2" creationId="{0F480D7A-AB0D-5BE7-B4B9-13020D88E847}"/>
          </ac:spMkLst>
        </pc:spChg>
        <pc:spChg chg="del">
          <ac:chgData name="Eric Oberer" userId="41f098b2-1938-49c3-bf32-64af3c27bf48" providerId="ADAL" clId="{DF3998E9-3778-4B42-9B61-5570EDD30EC4}" dt="2023-07-19T18:02:11.737" v="1011" actId="478"/>
          <ac:spMkLst>
            <pc:docMk/>
            <pc:sldMk cId="676537959" sldId="1496"/>
            <ac:spMk id="3" creationId="{9A13994E-C8CE-9E17-A28C-4A907CFB6904}"/>
          </ac:spMkLst>
        </pc:spChg>
        <pc:spChg chg="del">
          <ac:chgData name="Eric Oberer" userId="41f098b2-1938-49c3-bf32-64af3c27bf48" providerId="ADAL" clId="{DF3998E9-3778-4B42-9B61-5570EDD30EC4}" dt="2023-07-19T18:02:07.713" v="1010" actId="478"/>
          <ac:spMkLst>
            <pc:docMk/>
            <pc:sldMk cId="676537959" sldId="1496"/>
            <ac:spMk id="4" creationId="{5BB0F024-09B2-EC74-BD6C-38FAC97E4FDB}"/>
          </ac:spMkLst>
        </pc:spChg>
        <pc:spChg chg="del">
          <ac:chgData name="Eric Oberer" userId="41f098b2-1938-49c3-bf32-64af3c27bf48" providerId="ADAL" clId="{DF3998E9-3778-4B42-9B61-5570EDD30EC4}" dt="2023-07-19T18:02:14.377" v="1013" actId="478"/>
          <ac:spMkLst>
            <pc:docMk/>
            <pc:sldMk cId="676537959" sldId="1496"/>
            <ac:spMk id="5" creationId="{7598032C-32F5-3FA8-4037-5EB08DC4F0CB}"/>
          </ac:spMkLst>
        </pc:spChg>
        <pc:spChg chg="del">
          <ac:chgData name="Eric Oberer" userId="41f098b2-1938-49c3-bf32-64af3c27bf48" providerId="ADAL" clId="{DF3998E9-3778-4B42-9B61-5570EDD30EC4}" dt="2023-07-19T18:02:13.402" v="1012" actId="478"/>
          <ac:spMkLst>
            <pc:docMk/>
            <pc:sldMk cId="676537959" sldId="1496"/>
            <ac:spMk id="6" creationId="{E4B59562-3F4A-A3DA-E661-86BEA23A6B84}"/>
          </ac:spMkLst>
        </pc:spChg>
        <pc:spChg chg="del">
          <ac:chgData name="Eric Oberer" userId="41f098b2-1938-49c3-bf32-64af3c27bf48" providerId="ADAL" clId="{DF3998E9-3778-4B42-9B61-5570EDD30EC4}" dt="2023-07-19T18:02:15.761" v="1014" actId="478"/>
          <ac:spMkLst>
            <pc:docMk/>
            <pc:sldMk cId="676537959" sldId="1496"/>
            <ac:spMk id="7" creationId="{4449ABD3-29EC-1F69-DB91-2C904B499BA4}"/>
          </ac:spMkLst>
        </pc:spChg>
        <pc:spChg chg="del">
          <ac:chgData name="Eric Oberer" userId="41f098b2-1938-49c3-bf32-64af3c27bf48" providerId="ADAL" clId="{DF3998E9-3778-4B42-9B61-5570EDD30EC4}" dt="2023-07-19T18:02:16.898" v="1015" actId="478"/>
          <ac:spMkLst>
            <pc:docMk/>
            <pc:sldMk cId="676537959" sldId="1496"/>
            <ac:spMk id="8" creationId="{55107E2A-3BC9-2206-C3BD-AA0581E8F69F}"/>
          </ac:spMkLst>
        </pc:spChg>
        <pc:spChg chg="add mod">
          <ac:chgData name="Eric Oberer" userId="41f098b2-1938-49c3-bf32-64af3c27bf48" providerId="ADAL" clId="{DF3998E9-3778-4B42-9B61-5570EDD30EC4}" dt="2023-07-19T18:02:22.648" v="1016"/>
          <ac:spMkLst>
            <pc:docMk/>
            <pc:sldMk cId="676537959" sldId="1496"/>
            <ac:spMk id="9" creationId="{C343208E-3A07-4193-DC23-54265AFB633C}"/>
          </ac:spMkLst>
        </pc:spChg>
        <pc:spChg chg="add del mod">
          <ac:chgData name="Eric Oberer" userId="41f098b2-1938-49c3-bf32-64af3c27bf48" providerId="ADAL" clId="{DF3998E9-3778-4B42-9B61-5570EDD30EC4}" dt="2023-07-19T18:02:56.587" v="1017" actId="478"/>
          <ac:spMkLst>
            <pc:docMk/>
            <pc:sldMk cId="676537959" sldId="1496"/>
            <ac:spMk id="10" creationId="{0B990519-51DE-4A86-BFB8-7C9FD91506FF}"/>
          </ac:spMkLst>
        </pc:spChg>
        <pc:spChg chg="add mod">
          <ac:chgData name="Eric Oberer" userId="41f098b2-1938-49c3-bf32-64af3c27bf48" providerId="ADAL" clId="{DF3998E9-3778-4B42-9B61-5570EDD30EC4}" dt="2023-07-19T18:02:56.587" v="1017" actId="478"/>
          <ac:spMkLst>
            <pc:docMk/>
            <pc:sldMk cId="676537959" sldId="1496"/>
            <ac:spMk id="14" creationId="{9E50CF3E-F7BF-4073-A5A1-FB0BC6C96F32}"/>
          </ac:spMkLst>
        </pc:spChg>
        <pc:picChg chg="add mod">
          <ac:chgData name="Eric Oberer" userId="41f098b2-1938-49c3-bf32-64af3c27bf48" providerId="ADAL" clId="{DF3998E9-3778-4B42-9B61-5570EDD30EC4}" dt="2023-07-19T18:02:22.648" v="1016"/>
          <ac:picMkLst>
            <pc:docMk/>
            <pc:sldMk cId="676537959" sldId="1496"/>
            <ac:picMk id="11" creationId="{EAC7E854-F17B-6BD4-96F2-E8C45DEC67CA}"/>
          </ac:picMkLst>
        </pc:picChg>
        <pc:picChg chg="add mod">
          <ac:chgData name="Eric Oberer" userId="41f098b2-1938-49c3-bf32-64af3c27bf48" providerId="ADAL" clId="{DF3998E9-3778-4B42-9B61-5570EDD30EC4}" dt="2023-07-19T18:02:22.648" v="1016"/>
          <ac:picMkLst>
            <pc:docMk/>
            <pc:sldMk cId="676537959" sldId="1496"/>
            <ac:picMk id="12" creationId="{D2064F49-FAD6-B1E7-710A-635A499F0AFC}"/>
          </ac:picMkLst>
        </pc:picChg>
        <pc:picChg chg="add mod">
          <ac:chgData name="Eric Oberer" userId="41f098b2-1938-49c3-bf32-64af3c27bf48" providerId="ADAL" clId="{DF3998E9-3778-4B42-9B61-5570EDD30EC4}" dt="2023-07-19T18:07:15.133" v="1024" actId="14100"/>
          <ac:picMkLst>
            <pc:docMk/>
            <pc:sldMk cId="676537959" sldId="1496"/>
            <ac:picMk id="15" creationId="{D08A6C98-1E6C-1158-5F60-A641D27AEBE2}"/>
          </ac:picMkLst>
        </pc:picChg>
      </pc:sldChg>
      <pc:sldChg chg="new del">
        <pc:chgData name="Eric Oberer" userId="41f098b2-1938-49c3-bf32-64af3c27bf48" providerId="ADAL" clId="{DF3998E9-3778-4B42-9B61-5570EDD30EC4}" dt="2023-07-19T18:01:54.693" v="1008" actId="680"/>
        <pc:sldMkLst>
          <pc:docMk/>
          <pc:sldMk cId="2088375162" sldId="1496"/>
        </pc:sldMkLst>
      </pc:sldChg>
      <pc:sldChg chg="addSp delSp modSp new mod ord modNotesTx">
        <pc:chgData name="Eric Oberer" userId="41f098b2-1938-49c3-bf32-64af3c27bf48" providerId="ADAL" clId="{DF3998E9-3778-4B42-9B61-5570EDD30EC4}" dt="2023-07-19T19:34:29.676" v="1516" actId="20577"/>
        <pc:sldMkLst>
          <pc:docMk/>
          <pc:sldMk cId="3537921699" sldId="1497"/>
        </pc:sldMkLst>
        <pc:spChg chg="del">
          <ac:chgData name="Eric Oberer" userId="41f098b2-1938-49c3-bf32-64af3c27bf48" providerId="ADAL" clId="{DF3998E9-3778-4B42-9B61-5570EDD30EC4}" dt="2023-07-19T19:33:45.668" v="1494" actId="478"/>
          <ac:spMkLst>
            <pc:docMk/>
            <pc:sldMk cId="3537921699" sldId="1497"/>
            <ac:spMk id="2" creationId="{7BDF5462-DF4C-141C-F912-1E57956F9324}"/>
          </ac:spMkLst>
        </pc:spChg>
        <pc:spChg chg="add mod">
          <ac:chgData name="Eric Oberer" userId="41f098b2-1938-49c3-bf32-64af3c27bf48" providerId="ADAL" clId="{DF3998E9-3778-4B42-9B61-5570EDD30EC4}" dt="2023-07-19T19:33:40.978" v="1493"/>
          <ac:spMkLst>
            <pc:docMk/>
            <pc:sldMk cId="3537921699" sldId="1497"/>
            <ac:spMk id="3" creationId="{F98C7E6B-4DA2-B1E9-5432-287DA7DAF231}"/>
          </ac:spMkLst>
        </pc:spChg>
        <pc:picChg chg="add mod">
          <ac:chgData name="Eric Oberer" userId="41f098b2-1938-49c3-bf32-64af3c27bf48" providerId="ADAL" clId="{DF3998E9-3778-4B42-9B61-5570EDD30EC4}" dt="2023-07-19T19:33:40.978" v="1493"/>
          <ac:picMkLst>
            <pc:docMk/>
            <pc:sldMk cId="3537921699" sldId="1497"/>
            <ac:picMk id="4" creationId="{BD0F1B0A-F8E7-1455-9CDC-873D44598977}"/>
          </ac:picMkLst>
        </pc:picChg>
      </pc:sldChg>
      <pc:sldMasterChg chg="delSldLayout">
        <pc:chgData name="Eric Oberer" userId="41f098b2-1938-49c3-bf32-64af3c27bf48" providerId="ADAL" clId="{DF3998E9-3778-4B42-9B61-5570EDD30EC4}" dt="2023-07-19T18:26:27.975" v="1078" actId="2696"/>
        <pc:sldMasterMkLst>
          <pc:docMk/>
          <pc:sldMasterMk cId="3055991278" sldId="2147483726"/>
        </pc:sldMasterMkLst>
        <pc:sldLayoutChg chg="del">
          <pc:chgData name="Eric Oberer" userId="41f098b2-1938-49c3-bf32-64af3c27bf48" providerId="ADAL" clId="{DF3998E9-3778-4B42-9B61-5570EDD30EC4}" dt="2023-07-19T18:26:27.975" v="1078" actId="2696"/>
          <pc:sldLayoutMkLst>
            <pc:docMk/>
            <pc:sldMasterMk cId="3055991278" sldId="2147483726"/>
            <pc:sldLayoutMk cId="588551425" sldId="214748374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237D0-CAFB-406C-8B37-FBBE5FD23E7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5CABBB-BA1A-469C-A73E-8B47697D9281}">
      <dgm:prSet custT="1"/>
      <dgm:spPr/>
      <dgm:t>
        <a:bodyPr/>
        <a:lstStyle/>
        <a:p>
          <a:r>
            <a:rPr lang="en-US" sz="2800" b="0" dirty="0"/>
            <a:t>Many names of cannabis (marijuana, pot, etc.)</a:t>
          </a:r>
          <a:br>
            <a:rPr lang="en-US" sz="1900" b="0" dirty="0"/>
          </a:br>
          <a:endParaRPr lang="en-US" sz="1900" b="0" dirty="0"/>
        </a:p>
      </dgm:t>
    </dgm:pt>
    <dgm:pt modelId="{692B985E-9BD4-4118-A499-429F7658AE7F}" type="parTrans" cxnId="{A3DA43FD-1DB7-4E7D-B12D-EAF153350439}">
      <dgm:prSet/>
      <dgm:spPr/>
      <dgm:t>
        <a:bodyPr/>
        <a:lstStyle/>
        <a:p>
          <a:endParaRPr lang="en-US"/>
        </a:p>
      </dgm:t>
    </dgm:pt>
    <dgm:pt modelId="{30053CDF-FA1E-46EB-9B89-396BB1266A62}" type="sibTrans" cxnId="{A3DA43FD-1DB7-4E7D-B12D-EAF153350439}">
      <dgm:prSet/>
      <dgm:spPr/>
      <dgm:t>
        <a:bodyPr/>
        <a:lstStyle/>
        <a:p>
          <a:endParaRPr lang="en-US"/>
        </a:p>
      </dgm:t>
    </dgm:pt>
    <dgm:pt modelId="{06FC61C6-455B-44B2-9E20-85BCB948BFC4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Main ingredient: Tetrahydrocannabinol (THC), the psychoactive component from the cannabis plant</a:t>
          </a:r>
        </a:p>
      </dgm:t>
    </dgm:pt>
    <dgm:pt modelId="{67491AC9-4A57-4489-8AB2-D3DDFBEF051C}" type="parTrans" cxnId="{9FB51DA2-0508-4C82-B941-ED657FD6D3E5}">
      <dgm:prSet/>
      <dgm:spPr/>
      <dgm:t>
        <a:bodyPr/>
        <a:lstStyle/>
        <a:p>
          <a:endParaRPr lang="en-US"/>
        </a:p>
      </dgm:t>
    </dgm:pt>
    <dgm:pt modelId="{9EEDE94C-C631-4EAE-9B19-B96FEEC8A961}" type="sibTrans" cxnId="{9FB51DA2-0508-4C82-B941-ED657FD6D3E5}">
      <dgm:prSet/>
      <dgm:spPr/>
      <dgm:t>
        <a:bodyPr/>
        <a:lstStyle/>
        <a:p>
          <a:endParaRPr lang="en-US"/>
        </a:p>
      </dgm:t>
    </dgm:pt>
    <dgm:pt modelId="{95723F87-1148-4655-A84D-6DEBAC2B3839}">
      <dgm:prSet custT="1"/>
      <dgm:spPr/>
      <dgm:t>
        <a:bodyPr/>
        <a:lstStyle/>
        <a:p>
          <a:r>
            <a:rPr lang="en-US" sz="2400" dirty="0"/>
            <a:t>One of the over 500 known compounds in the plant, including at least 65 other cannabinoids</a:t>
          </a:r>
        </a:p>
      </dgm:t>
    </dgm:pt>
    <dgm:pt modelId="{81DF9E04-040A-4ADE-8426-D5D56901460F}" type="parTrans" cxnId="{260EB6FB-9668-4B24-B10D-25BD8736530F}">
      <dgm:prSet/>
      <dgm:spPr/>
      <dgm:t>
        <a:bodyPr/>
        <a:lstStyle/>
        <a:p>
          <a:endParaRPr lang="en-US"/>
        </a:p>
      </dgm:t>
    </dgm:pt>
    <dgm:pt modelId="{D92F9747-2662-4043-9213-E7A3FB2569D6}" type="sibTrans" cxnId="{260EB6FB-9668-4B24-B10D-25BD8736530F}">
      <dgm:prSet/>
      <dgm:spPr/>
      <dgm:t>
        <a:bodyPr/>
        <a:lstStyle/>
        <a:p>
          <a:endParaRPr lang="en-US"/>
        </a:p>
      </dgm:t>
    </dgm:pt>
    <dgm:pt modelId="{94B2804E-4964-4A10-9B9B-496C9ED44D1A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Indigenous to Central Asia </a:t>
          </a:r>
          <a:r>
            <a:rPr lang="en-US" sz="2400" b="0" dirty="0">
              <a:solidFill>
                <a:schemeClr val="tx1"/>
              </a:solidFill>
            </a:rPr>
            <a:t>and Indian </a:t>
          </a:r>
          <a:r>
            <a:rPr lang="en-US" sz="2400" dirty="0">
              <a:solidFill>
                <a:schemeClr val="tx1"/>
              </a:solidFill>
            </a:rPr>
            <a:t>subcontinent</a:t>
          </a:r>
        </a:p>
      </dgm:t>
    </dgm:pt>
    <dgm:pt modelId="{6151CAAE-18D8-4153-8CCE-ABA2ADE7096D}" type="parTrans" cxnId="{67FB3CBC-AB37-4C48-8BFD-CE0F01578988}">
      <dgm:prSet/>
      <dgm:spPr/>
      <dgm:t>
        <a:bodyPr/>
        <a:lstStyle/>
        <a:p>
          <a:endParaRPr lang="en-US"/>
        </a:p>
      </dgm:t>
    </dgm:pt>
    <dgm:pt modelId="{238F640A-8EA8-4F7A-A969-F93D6F1FBF8F}" type="sibTrans" cxnId="{67FB3CBC-AB37-4C48-8BFD-CE0F01578988}">
      <dgm:prSet/>
      <dgm:spPr/>
      <dgm:t>
        <a:bodyPr/>
        <a:lstStyle/>
        <a:p>
          <a:endParaRPr lang="en-US"/>
        </a:p>
      </dgm:t>
    </dgm:pt>
    <dgm:pt modelId="{52EDD47F-1A3D-441B-9638-3A339CF9D9E8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Various forms of cannabis and mechanisms for delivery:</a:t>
          </a:r>
        </a:p>
        <a:p>
          <a:r>
            <a:rPr lang="en-US" sz="2000" dirty="0">
              <a:solidFill>
                <a:schemeClr val="tx1"/>
              </a:solidFill>
            </a:rPr>
            <a:t>Smoking   	Vaporizing</a:t>
          </a:r>
        </a:p>
        <a:p>
          <a:r>
            <a:rPr lang="en-US" sz="2000" dirty="0">
              <a:solidFill>
                <a:schemeClr val="tx1"/>
              </a:solidFill>
            </a:rPr>
            <a:t>Edibles		Extract</a:t>
          </a:r>
        </a:p>
        <a:p>
          <a:r>
            <a:rPr lang="en-US" sz="2000" dirty="0">
              <a:solidFill>
                <a:schemeClr val="tx1"/>
              </a:solidFill>
            </a:rPr>
            <a:t>Capsules</a:t>
          </a:r>
        </a:p>
      </dgm:t>
    </dgm:pt>
    <dgm:pt modelId="{F250A159-5084-4347-AE76-B12721C16525}" type="parTrans" cxnId="{D08A70BF-9759-4326-999C-65A2F469E1CB}">
      <dgm:prSet/>
      <dgm:spPr/>
      <dgm:t>
        <a:bodyPr/>
        <a:lstStyle/>
        <a:p>
          <a:endParaRPr lang="en-US"/>
        </a:p>
      </dgm:t>
    </dgm:pt>
    <dgm:pt modelId="{3B80AA95-B2AC-4F2F-82FD-0C95388B454D}" type="sibTrans" cxnId="{D08A70BF-9759-4326-999C-65A2F469E1CB}">
      <dgm:prSet/>
      <dgm:spPr/>
      <dgm:t>
        <a:bodyPr/>
        <a:lstStyle/>
        <a:p>
          <a:endParaRPr lang="en-US"/>
        </a:p>
      </dgm:t>
    </dgm:pt>
    <dgm:pt modelId="{F780C02D-131A-488E-9AAE-7E702D8FF448}">
      <dgm:prSet/>
      <dgm:spPr/>
      <dgm:t>
        <a:bodyPr/>
        <a:lstStyle/>
        <a:p>
          <a:endParaRPr lang="en-US" sz="1300" dirty="0">
            <a:solidFill>
              <a:schemeClr val="tx1"/>
            </a:solidFill>
          </a:endParaRPr>
        </a:p>
      </dgm:t>
    </dgm:pt>
    <dgm:pt modelId="{0F54B8C1-2858-459E-9837-7B497CD698B4}" type="sibTrans" cxnId="{D88109C2-457B-49C4-B8A4-DEB18A2BD1CE}">
      <dgm:prSet/>
      <dgm:spPr/>
      <dgm:t>
        <a:bodyPr/>
        <a:lstStyle/>
        <a:p>
          <a:endParaRPr lang="en-US"/>
        </a:p>
      </dgm:t>
    </dgm:pt>
    <dgm:pt modelId="{6288F9E8-7C62-4729-94E7-FCA003F566E0}" type="parTrans" cxnId="{D88109C2-457B-49C4-B8A4-DEB18A2BD1CE}">
      <dgm:prSet/>
      <dgm:spPr/>
      <dgm:t>
        <a:bodyPr/>
        <a:lstStyle/>
        <a:p>
          <a:endParaRPr lang="en-US"/>
        </a:p>
      </dgm:t>
    </dgm:pt>
    <dgm:pt modelId="{4E58626C-FD99-4A00-B430-72DD8323FD06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High THC Plants = Marijuana</a:t>
          </a:r>
        </a:p>
        <a:p>
          <a:r>
            <a:rPr lang="en-US" dirty="0">
              <a:solidFill>
                <a:schemeClr val="tx1"/>
              </a:solidFill>
            </a:rPr>
            <a:t>Low THC Plants = Hemp</a:t>
          </a:r>
        </a:p>
      </dgm:t>
    </dgm:pt>
    <dgm:pt modelId="{D8ACBDBF-1343-4E79-B944-0D65AE409099}" type="sibTrans" cxnId="{E42A92FC-FF15-42F0-B4A3-97BF5B9F24B4}">
      <dgm:prSet/>
      <dgm:spPr/>
      <dgm:t>
        <a:bodyPr/>
        <a:lstStyle/>
        <a:p>
          <a:endParaRPr lang="en-US"/>
        </a:p>
      </dgm:t>
    </dgm:pt>
    <dgm:pt modelId="{DACA08E7-5A3D-4325-B43B-237CB30D8301}" type="parTrans" cxnId="{E42A92FC-FF15-42F0-B4A3-97BF5B9F24B4}">
      <dgm:prSet/>
      <dgm:spPr/>
      <dgm:t>
        <a:bodyPr/>
        <a:lstStyle/>
        <a:p>
          <a:endParaRPr lang="en-US"/>
        </a:p>
      </dgm:t>
    </dgm:pt>
    <dgm:pt modelId="{ABADC64C-5DE0-40D2-B7B7-E64077A0BADD}" type="pres">
      <dgm:prSet presAssocID="{F5C237D0-CAFB-406C-8B37-FBBE5FD23E79}" presName="diagram" presStyleCnt="0">
        <dgm:presLayoutVars>
          <dgm:dir/>
          <dgm:resizeHandles val="exact"/>
        </dgm:presLayoutVars>
      </dgm:prSet>
      <dgm:spPr/>
    </dgm:pt>
    <dgm:pt modelId="{8741576A-EA68-473F-8611-386B18D50C00}" type="pres">
      <dgm:prSet presAssocID="{5C5CABBB-BA1A-469C-A73E-8B47697D9281}" presName="node" presStyleLbl="node1" presStyleIdx="0" presStyleCnt="6">
        <dgm:presLayoutVars>
          <dgm:bulletEnabled val="1"/>
        </dgm:presLayoutVars>
      </dgm:prSet>
      <dgm:spPr/>
    </dgm:pt>
    <dgm:pt modelId="{3FDA1DAA-A68D-487B-B79C-620F2CCC721A}" type="pres">
      <dgm:prSet presAssocID="{30053CDF-FA1E-46EB-9B89-396BB1266A62}" presName="sibTrans" presStyleCnt="0"/>
      <dgm:spPr/>
    </dgm:pt>
    <dgm:pt modelId="{5156BC1D-797A-456B-A98E-2A5C3F16E3C1}" type="pres">
      <dgm:prSet presAssocID="{06FC61C6-455B-44B2-9E20-85BCB948BFC4}" presName="node" presStyleLbl="node1" presStyleIdx="1" presStyleCnt="6">
        <dgm:presLayoutVars>
          <dgm:bulletEnabled val="1"/>
        </dgm:presLayoutVars>
      </dgm:prSet>
      <dgm:spPr/>
    </dgm:pt>
    <dgm:pt modelId="{3E9BA947-6350-42E0-AC7D-93335DF00758}" type="pres">
      <dgm:prSet presAssocID="{9EEDE94C-C631-4EAE-9B19-B96FEEC8A961}" presName="sibTrans" presStyleCnt="0"/>
      <dgm:spPr/>
    </dgm:pt>
    <dgm:pt modelId="{039D47DE-87F4-4163-A5E4-BF407E018952}" type="pres">
      <dgm:prSet presAssocID="{95723F87-1148-4655-A84D-6DEBAC2B3839}" presName="node" presStyleLbl="node1" presStyleIdx="2" presStyleCnt="6">
        <dgm:presLayoutVars>
          <dgm:bulletEnabled val="1"/>
        </dgm:presLayoutVars>
      </dgm:prSet>
      <dgm:spPr/>
    </dgm:pt>
    <dgm:pt modelId="{B33DE797-B2B6-4C0D-A826-634AC631A293}" type="pres">
      <dgm:prSet presAssocID="{D92F9747-2662-4043-9213-E7A3FB2569D6}" presName="sibTrans" presStyleCnt="0"/>
      <dgm:spPr/>
    </dgm:pt>
    <dgm:pt modelId="{D0389805-0A7C-494D-AD0A-E4BCA99BF9D9}" type="pres">
      <dgm:prSet presAssocID="{94B2804E-4964-4A10-9B9B-496C9ED44D1A}" presName="node" presStyleLbl="node1" presStyleIdx="3" presStyleCnt="6" custLinFactX="10000" custLinFactNeighborX="100000" custLinFactNeighborY="2013">
        <dgm:presLayoutVars>
          <dgm:bulletEnabled val="1"/>
        </dgm:presLayoutVars>
      </dgm:prSet>
      <dgm:spPr/>
    </dgm:pt>
    <dgm:pt modelId="{4B5F5E3A-6E7F-4EA0-ADFA-7C95A01A3CD0}" type="pres">
      <dgm:prSet presAssocID="{238F640A-8EA8-4F7A-A969-F93D6F1FBF8F}" presName="sibTrans" presStyleCnt="0"/>
      <dgm:spPr/>
    </dgm:pt>
    <dgm:pt modelId="{C5816228-D6E6-47B9-BB5D-02BA146058AD}" type="pres">
      <dgm:prSet presAssocID="{4E58626C-FD99-4A00-B430-72DD8323FD06}" presName="node" presStyleLbl="node1" presStyleIdx="4" presStyleCnt="6" custLinFactX="-10000" custLinFactNeighborX="-100000" custLinFactNeighborY="2013">
        <dgm:presLayoutVars>
          <dgm:bulletEnabled val="1"/>
        </dgm:presLayoutVars>
      </dgm:prSet>
      <dgm:spPr/>
    </dgm:pt>
    <dgm:pt modelId="{6288F553-78EC-4C60-896C-22B965A55C10}" type="pres">
      <dgm:prSet presAssocID="{D8ACBDBF-1343-4E79-B944-0D65AE409099}" presName="sibTrans" presStyleCnt="0"/>
      <dgm:spPr/>
    </dgm:pt>
    <dgm:pt modelId="{2F48A7B9-321E-436B-A379-8D293C0EF61F}" type="pres">
      <dgm:prSet presAssocID="{52EDD47F-1A3D-441B-9638-3A339CF9D9E8}" presName="node" presStyleLbl="node1" presStyleIdx="5" presStyleCnt="6">
        <dgm:presLayoutVars>
          <dgm:bulletEnabled val="1"/>
        </dgm:presLayoutVars>
      </dgm:prSet>
      <dgm:spPr/>
    </dgm:pt>
  </dgm:ptLst>
  <dgm:cxnLst>
    <dgm:cxn modelId="{A9C7BF02-8409-4D87-9306-11820E52AF5C}" type="presOf" srcId="{95723F87-1148-4655-A84D-6DEBAC2B3839}" destId="{039D47DE-87F4-4163-A5E4-BF407E018952}" srcOrd="0" destOrd="0" presId="urn:microsoft.com/office/officeart/2005/8/layout/default"/>
    <dgm:cxn modelId="{950C1F3C-42E9-4C9D-A73A-9DCC708A1CFA}" type="presOf" srcId="{94B2804E-4964-4A10-9B9B-496C9ED44D1A}" destId="{D0389805-0A7C-494D-AD0A-E4BCA99BF9D9}" srcOrd="0" destOrd="0" presId="urn:microsoft.com/office/officeart/2005/8/layout/default"/>
    <dgm:cxn modelId="{F5F6EB50-21F8-4DD6-ABE8-5FF55E7B7278}" type="presOf" srcId="{4E58626C-FD99-4A00-B430-72DD8323FD06}" destId="{C5816228-D6E6-47B9-BB5D-02BA146058AD}" srcOrd="0" destOrd="0" presId="urn:microsoft.com/office/officeart/2005/8/layout/default"/>
    <dgm:cxn modelId="{847CF1A0-E8F4-47D1-AE9A-59522149BF23}" type="presOf" srcId="{5C5CABBB-BA1A-469C-A73E-8B47697D9281}" destId="{8741576A-EA68-473F-8611-386B18D50C00}" srcOrd="0" destOrd="0" presId="urn:microsoft.com/office/officeart/2005/8/layout/default"/>
    <dgm:cxn modelId="{9FB51DA2-0508-4C82-B941-ED657FD6D3E5}" srcId="{F5C237D0-CAFB-406C-8B37-FBBE5FD23E79}" destId="{06FC61C6-455B-44B2-9E20-85BCB948BFC4}" srcOrd="1" destOrd="0" parTransId="{67491AC9-4A57-4489-8AB2-D3DDFBEF051C}" sibTransId="{9EEDE94C-C631-4EAE-9B19-B96FEEC8A961}"/>
    <dgm:cxn modelId="{67FB3CBC-AB37-4C48-8BFD-CE0F01578988}" srcId="{F5C237D0-CAFB-406C-8B37-FBBE5FD23E79}" destId="{94B2804E-4964-4A10-9B9B-496C9ED44D1A}" srcOrd="3" destOrd="0" parTransId="{6151CAAE-18D8-4153-8CCE-ABA2ADE7096D}" sibTransId="{238F640A-8EA8-4F7A-A969-F93D6F1FBF8F}"/>
    <dgm:cxn modelId="{D08A70BF-9759-4326-999C-65A2F469E1CB}" srcId="{F5C237D0-CAFB-406C-8B37-FBBE5FD23E79}" destId="{52EDD47F-1A3D-441B-9638-3A339CF9D9E8}" srcOrd="5" destOrd="0" parTransId="{F250A159-5084-4347-AE76-B12721C16525}" sibTransId="{3B80AA95-B2AC-4F2F-82FD-0C95388B454D}"/>
    <dgm:cxn modelId="{D88109C2-457B-49C4-B8A4-DEB18A2BD1CE}" srcId="{52EDD47F-1A3D-441B-9638-3A339CF9D9E8}" destId="{F780C02D-131A-488E-9AAE-7E702D8FF448}" srcOrd="0" destOrd="0" parTransId="{6288F9E8-7C62-4729-94E7-FCA003F566E0}" sibTransId="{0F54B8C1-2858-459E-9837-7B497CD698B4}"/>
    <dgm:cxn modelId="{2961B3D4-39E7-4934-9A5F-3CCC7846AD1F}" type="presOf" srcId="{52EDD47F-1A3D-441B-9638-3A339CF9D9E8}" destId="{2F48A7B9-321E-436B-A379-8D293C0EF61F}" srcOrd="0" destOrd="0" presId="urn:microsoft.com/office/officeart/2005/8/layout/default"/>
    <dgm:cxn modelId="{1F309AD5-9021-4D4A-B513-03E87301B389}" type="presOf" srcId="{06FC61C6-455B-44B2-9E20-85BCB948BFC4}" destId="{5156BC1D-797A-456B-A98E-2A5C3F16E3C1}" srcOrd="0" destOrd="0" presId="urn:microsoft.com/office/officeart/2005/8/layout/default"/>
    <dgm:cxn modelId="{252772E5-09C0-4388-B518-69920A2A5E8F}" type="presOf" srcId="{F780C02D-131A-488E-9AAE-7E702D8FF448}" destId="{2F48A7B9-321E-436B-A379-8D293C0EF61F}" srcOrd="0" destOrd="1" presId="urn:microsoft.com/office/officeart/2005/8/layout/default"/>
    <dgm:cxn modelId="{77F498E8-E6B4-4500-AFFF-E84D695AEC49}" type="presOf" srcId="{F5C237D0-CAFB-406C-8B37-FBBE5FD23E79}" destId="{ABADC64C-5DE0-40D2-B7B7-E64077A0BADD}" srcOrd="0" destOrd="0" presId="urn:microsoft.com/office/officeart/2005/8/layout/default"/>
    <dgm:cxn modelId="{260EB6FB-9668-4B24-B10D-25BD8736530F}" srcId="{F5C237D0-CAFB-406C-8B37-FBBE5FD23E79}" destId="{95723F87-1148-4655-A84D-6DEBAC2B3839}" srcOrd="2" destOrd="0" parTransId="{81DF9E04-040A-4ADE-8426-D5D56901460F}" sibTransId="{D92F9747-2662-4043-9213-E7A3FB2569D6}"/>
    <dgm:cxn modelId="{E42A92FC-FF15-42F0-B4A3-97BF5B9F24B4}" srcId="{F5C237D0-CAFB-406C-8B37-FBBE5FD23E79}" destId="{4E58626C-FD99-4A00-B430-72DD8323FD06}" srcOrd="4" destOrd="0" parTransId="{DACA08E7-5A3D-4325-B43B-237CB30D8301}" sibTransId="{D8ACBDBF-1343-4E79-B944-0D65AE409099}"/>
    <dgm:cxn modelId="{A3DA43FD-1DB7-4E7D-B12D-EAF153350439}" srcId="{F5C237D0-CAFB-406C-8B37-FBBE5FD23E79}" destId="{5C5CABBB-BA1A-469C-A73E-8B47697D9281}" srcOrd="0" destOrd="0" parTransId="{692B985E-9BD4-4118-A499-429F7658AE7F}" sibTransId="{30053CDF-FA1E-46EB-9B89-396BB1266A62}"/>
    <dgm:cxn modelId="{15FD278D-A830-4BA7-8F6C-DE3894B097B0}" type="presParOf" srcId="{ABADC64C-5DE0-40D2-B7B7-E64077A0BADD}" destId="{8741576A-EA68-473F-8611-386B18D50C00}" srcOrd="0" destOrd="0" presId="urn:microsoft.com/office/officeart/2005/8/layout/default"/>
    <dgm:cxn modelId="{50681DD6-D70E-4C9A-8042-756565224ECD}" type="presParOf" srcId="{ABADC64C-5DE0-40D2-B7B7-E64077A0BADD}" destId="{3FDA1DAA-A68D-487B-B79C-620F2CCC721A}" srcOrd="1" destOrd="0" presId="urn:microsoft.com/office/officeart/2005/8/layout/default"/>
    <dgm:cxn modelId="{B607E34C-D7E6-4ACA-99FC-A754288AF260}" type="presParOf" srcId="{ABADC64C-5DE0-40D2-B7B7-E64077A0BADD}" destId="{5156BC1D-797A-456B-A98E-2A5C3F16E3C1}" srcOrd="2" destOrd="0" presId="urn:microsoft.com/office/officeart/2005/8/layout/default"/>
    <dgm:cxn modelId="{4DA1D17D-9566-4ECE-B8E2-1212A7AFEE23}" type="presParOf" srcId="{ABADC64C-5DE0-40D2-B7B7-E64077A0BADD}" destId="{3E9BA947-6350-42E0-AC7D-93335DF00758}" srcOrd="3" destOrd="0" presId="urn:microsoft.com/office/officeart/2005/8/layout/default"/>
    <dgm:cxn modelId="{4EE128F2-8A34-442A-B6C8-10010BE638B0}" type="presParOf" srcId="{ABADC64C-5DE0-40D2-B7B7-E64077A0BADD}" destId="{039D47DE-87F4-4163-A5E4-BF407E018952}" srcOrd="4" destOrd="0" presId="urn:microsoft.com/office/officeart/2005/8/layout/default"/>
    <dgm:cxn modelId="{2E11B32A-C17C-4EAF-80A4-442698EC54E0}" type="presParOf" srcId="{ABADC64C-5DE0-40D2-B7B7-E64077A0BADD}" destId="{B33DE797-B2B6-4C0D-A826-634AC631A293}" srcOrd="5" destOrd="0" presId="urn:microsoft.com/office/officeart/2005/8/layout/default"/>
    <dgm:cxn modelId="{B98AEE23-6DF4-47E0-A0F4-7C84445AA892}" type="presParOf" srcId="{ABADC64C-5DE0-40D2-B7B7-E64077A0BADD}" destId="{D0389805-0A7C-494D-AD0A-E4BCA99BF9D9}" srcOrd="6" destOrd="0" presId="urn:microsoft.com/office/officeart/2005/8/layout/default"/>
    <dgm:cxn modelId="{C1DAAABB-F1FD-4EDA-8928-984000CB3579}" type="presParOf" srcId="{ABADC64C-5DE0-40D2-B7B7-E64077A0BADD}" destId="{4B5F5E3A-6E7F-4EA0-ADFA-7C95A01A3CD0}" srcOrd="7" destOrd="0" presId="urn:microsoft.com/office/officeart/2005/8/layout/default"/>
    <dgm:cxn modelId="{7F86983B-C70B-495F-A00C-AE48F6F5136E}" type="presParOf" srcId="{ABADC64C-5DE0-40D2-B7B7-E64077A0BADD}" destId="{C5816228-D6E6-47B9-BB5D-02BA146058AD}" srcOrd="8" destOrd="0" presId="urn:microsoft.com/office/officeart/2005/8/layout/default"/>
    <dgm:cxn modelId="{4D97E1B5-D944-4FF8-9784-27FCEE8EC9B9}" type="presParOf" srcId="{ABADC64C-5DE0-40D2-B7B7-E64077A0BADD}" destId="{6288F553-78EC-4C60-896C-22B965A55C10}" srcOrd="9" destOrd="0" presId="urn:microsoft.com/office/officeart/2005/8/layout/default"/>
    <dgm:cxn modelId="{24E7F047-FCA1-47AD-B8D2-929143FE5E27}" type="presParOf" srcId="{ABADC64C-5DE0-40D2-B7B7-E64077A0BADD}" destId="{2F48A7B9-321E-436B-A379-8D293C0EF61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566399-A55A-43F3-8985-C7B9C64EAE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37303E-6823-4069-86BA-0404FF3643FC}">
      <dgm:prSet/>
      <dgm:spPr/>
      <dgm:t>
        <a:bodyPr/>
        <a:lstStyle/>
        <a:p>
          <a:r>
            <a:rPr lang="en-US" b="0" i="0" baseline="0" dirty="0"/>
            <a:t>Has been used for centuries, but has experienced negative public perception </a:t>
          </a:r>
          <a:br>
            <a:rPr lang="en-US" b="0" i="0" baseline="0" dirty="0"/>
          </a:br>
          <a:r>
            <a:rPr lang="en-US" b="0" i="0" baseline="0" dirty="0"/>
            <a:t>and confused with marijuana in the United States</a:t>
          </a:r>
          <a:endParaRPr lang="en-US" dirty="0"/>
        </a:p>
      </dgm:t>
    </dgm:pt>
    <dgm:pt modelId="{1F3A8117-E3F8-4817-BEC5-06BBB9494E2F}" type="parTrans" cxnId="{1683E6E3-CBCF-45C1-BE86-B2847BA48D36}">
      <dgm:prSet/>
      <dgm:spPr/>
      <dgm:t>
        <a:bodyPr/>
        <a:lstStyle/>
        <a:p>
          <a:endParaRPr lang="en-US"/>
        </a:p>
      </dgm:t>
    </dgm:pt>
    <dgm:pt modelId="{810C408B-6D84-4AC6-A62F-A71032C3EE77}" type="sibTrans" cxnId="{1683E6E3-CBCF-45C1-BE86-B2847BA48D36}">
      <dgm:prSet/>
      <dgm:spPr/>
      <dgm:t>
        <a:bodyPr/>
        <a:lstStyle/>
        <a:p>
          <a:endParaRPr lang="en-US"/>
        </a:p>
      </dgm:t>
    </dgm:pt>
    <dgm:pt modelId="{DD65D0D1-53D3-4A91-BB2C-3F00EB009DA1}">
      <dgm:prSet/>
      <dgm:spPr/>
      <dgm:t>
        <a:bodyPr/>
        <a:lstStyle/>
        <a:p>
          <a:r>
            <a:rPr lang="en-US" dirty="0"/>
            <a:t>Hempcrete structures provide better insulation then standard materials</a:t>
          </a:r>
        </a:p>
      </dgm:t>
    </dgm:pt>
    <dgm:pt modelId="{E195A77F-755E-4E48-B91C-515996FFF40E}" type="parTrans" cxnId="{8C33DC95-9FA8-4F40-A477-B3809992BA5F}">
      <dgm:prSet/>
      <dgm:spPr/>
      <dgm:t>
        <a:bodyPr/>
        <a:lstStyle/>
        <a:p>
          <a:endParaRPr lang="en-US"/>
        </a:p>
      </dgm:t>
    </dgm:pt>
    <dgm:pt modelId="{891D4A6F-4F4D-4866-B807-C353EB68A7A3}" type="sibTrans" cxnId="{8C33DC95-9FA8-4F40-A477-B3809992BA5F}">
      <dgm:prSet/>
      <dgm:spPr/>
      <dgm:t>
        <a:bodyPr/>
        <a:lstStyle/>
        <a:p>
          <a:endParaRPr lang="en-US"/>
        </a:p>
      </dgm:t>
    </dgm:pt>
    <dgm:pt modelId="{1AA81CF9-89A1-4705-81FA-F5A6909F4A01}">
      <dgm:prSet/>
      <dgm:spPr/>
      <dgm:t>
        <a:bodyPr/>
        <a:lstStyle/>
        <a:p>
          <a:r>
            <a:rPr lang="en-US" b="0" i="0" baseline="0" dirty="0"/>
            <a:t>All formulations of Hemp have been made legal under the 2018 Federal   Farm Bill</a:t>
          </a:r>
          <a:endParaRPr lang="en-US" dirty="0"/>
        </a:p>
      </dgm:t>
    </dgm:pt>
    <dgm:pt modelId="{4695EA82-243E-410D-884E-E0275260A93C}" type="parTrans" cxnId="{B557DC39-12F0-4877-A848-1B6ED5243FA4}">
      <dgm:prSet/>
      <dgm:spPr/>
      <dgm:t>
        <a:bodyPr/>
        <a:lstStyle/>
        <a:p>
          <a:endParaRPr lang="en-US"/>
        </a:p>
      </dgm:t>
    </dgm:pt>
    <dgm:pt modelId="{B4A26978-8716-4623-B59A-1AA5D0FA323D}" type="sibTrans" cxnId="{B557DC39-12F0-4877-A848-1B6ED5243FA4}">
      <dgm:prSet/>
      <dgm:spPr/>
      <dgm:t>
        <a:bodyPr/>
        <a:lstStyle/>
        <a:p>
          <a:endParaRPr lang="en-US"/>
        </a:p>
      </dgm:t>
    </dgm:pt>
    <dgm:pt modelId="{360B40CD-76B7-40A2-9442-6248BE2A22F8}" type="pres">
      <dgm:prSet presAssocID="{D6566399-A55A-43F3-8985-C7B9C64EAEA6}" presName="linear" presStyleCnt="0">
        <dgm:presLayoutVars>
          <dgm:animLvl val="lvl"/>
          <dgm:resizeHandles val="exact"/>
        </dgm:presLayoutVars>
      </dgm:prSet>
      <dgm:spPr/>
    </dgm:pt>
    <dgm:pt modelId="{308FBDA1-F3A0-4E3D-9674-FEC83F8ED670}" type="pres">
      <dgm:prSet presAssocID="{B337303E-6823-4069-86BA-0404FF3643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4EDD69-9053-4F4A-B714-31469F3844E6}" type="pres">
      <dgm:prSet presAssocID="{810C408B-6D84-4AC6-A62F-A71032C3EE77}" presName="spacer" presStyleCnt="0"/>
      <dgm:spPr/>
    </dgm:pt>
    <dgm:pt modelId="{96742708-767F-4FEF-B76E-4D02D24223D0}" type="pres">
      <dgm:prSet presAssocID="{DD65D0D1-53D3-4A91-BB2C-3F00EB009D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0238BF-DB9D-4AE2-BF9A-E8EB48A6A4A2}" type="pres">
      <dgm:prSet presAssocID="{891D4A6F-4F4D-4866-B807-C353EB68A7A3}" presName="spacer" presStyleCnt="0"/>
      <dgm:spPr/>
    </dgm:pt>
    <dgm:pt modelId="{78AF53B6-E61E-4B34-BDED-8D223AADA819}" type="pres">
      <dgm:prSet presAssocID="{1AA81CF9-89A1-4705-81FA-F5A6909F4A0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B74E0E-0E50-4FA4-906D-4471851E179D}" type="presOf" srcId="{1AA81CF9-89A1-4705-81FA-F5A6909F4A01}" destId="{78AF53B6-E61E-4B34-BDED-8D223AADA819}" srcOrd="0" destOrd="0" presId="urn:microsoft.com/office/officeart/2005/8/layout/vList2"/>
    <dgm:cxn modelId="{B557DC39-12F0-4877-A848-1B6ED5243FA4}" srcId="{D6566399-A55A-43F3-8985-C7B9C64EAEA6}" destId="{1AA81CF9-89A1-4705-81FA-F5A6909F4A01}" srcOrd="2" destOrd="0" parTransId="{4695EA82-243E-410D-884E-E0275260A93C}" sibTransId="{B4A26978-8716-4623-B59A-1AA5D0FA323D}"/>
    <dgm:cxn modelId="{D3065740-48A7-4E82-8F63-E3E43D38DA9E}" type="presOf" srcId="{DD65D0D1-53D3-4A91-BB2C-3F00EB009DA1}" destId="{96742708-767F-4FEF-B76E-4D02D24223D0}" srcOrd="0" destOrd="0" presId="urn:microsoft.com/office/officeart/2005/8/layout/vList2"/>
    <dgm:cxn modelId="{4244FA8D-F178-4EF3-B925-5256EBF92FA4}" type="presOf" srcId="{D6566399-A55A-43F3-8985-C7B9C64EAEA6}" destId="{360B40CD-76B7-40A2-9442-6248BE2A22F8}" srcOrd="0" destOrd="0" presId="urn:microsoft.com/office/officeart/2005/8/layout/vList2"/>
    <dgm:cxn modelId="{8C33DC95-9FA8-4F40-A477-B3809992BA5F}" srcId="{D6566399-A55A-43F3-8985-C7B9C64EAEA6}" destId="{DD65D0D1-53D3-4A91-BB2C-3F00EB009DA1}" srcOrd="1" destOrd="0" parTransId="{E195A77F-755E-4E48-B91C-515996FFF40E}" sibTransId="{891D4A6F-4F4D-4866-B807-C353EB68A7A3}"/>
    <dgm:cxn modelId="{A31D3DA6-D9C5-4425-8AC2-302E3A0AF851}" type="presOf" srcId="{B337303E-6823-4069-86BA-0404FF3643FC}" destId="{308FBDA1-F3A0-4E3D-9674-FEC83F8ED670}" srcOrd="0" destOrd="0" presId="urn:microsoft.com/office/officeart/2005/8/layout/vList2"/>
    <dgm:cxn modelId="{1683E6E3-CBCF-45C1-BE86-B2847BA48D36}" srcId="{D6566399-A55A-43F3-8985-C7B9C64EAEA6}" destId="{B337303E-6823-4069-86BA-0404FF3643FC}" srcOrd="0" destOrd="0" parTransId="{1F3A8117-E3F8-4817-BEC5-06BBB9494E2F}" sibTransId="{810C408B-6D84-4AC6-A62F-A71032C3EE77}"/>
    <dgm:cxn modelId="{BF3ED5F4-9DD4-459B-B1FD-D9A939120285}" type="presParOf" srcId="{360B40CD-76B7-40A2-9442-6248BE2A22F8}" destId="{308FBDA1-F3A0-4E3D-9674-FEC83F8ED670}" srcOrd="0" destOrd="0" presId="urn:microsoft.com/office/officeart/2005/8/layout/vList2"/>
    <dgm:cxn modelId="{3657416D-4D6A-4D8A-A314-3E8A3DE1525B}" type="presParOf" srcId="{360B40CD-76B7-40A2-9442-6248BE2A22F8}" destId="{A44EDD69-9053-4F4A-B714-31469F3844E6}" srcOrd="1" destOrd="0" presId="urn:microsoft.com/office/officeart/2005/8/layout/vList2"/>
    <dgm:cxn modelId="{4EF59DB1-39FD-4246-B550-BDE537686F1F}" type="presParOf" srcId="{360B40CD-76B7-40A2-9442-6248BE2A22F8}" destId="{96742708-767F-4FEF-B76E-4D02D24223D0}" srcOrd="2" destOrd="0" presId="urn:microsoft.com/office/officeart/2005/8/layout/vList2"/>
    <dgm:cxn modelId="{93D55B1D-F0D2-44BF-9CBA-92561C55F41B}" type="presParOf" srcId="{360B40CD-76B7-40A2-9442-6248BE2A22F8}" destId="{2F0238BF-DB9D-4AE2-BF9A-E8EB48A6A4A2}" srcOrd="3" destOrd="0" presId="urn:microsoft.com/office/officeart/2005/8/layout/vList2"/>
    <dgm:cxn modelId="{2C52C9A9-90F5-4E3C-9C99-26ACF0ACDB6D}" type="presParOf" srcId="{360B40CD-76B7-40A2-9442-6248BE2A22F8}" destId="{78AF53B6-E61E-4B34-BDED-8D223AADA8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3C49C6-CD80-451D-B088-9973DB78398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9AE627-E12B-4029-A727-E340D740FC7F}">
      <dgm:prSet/>
      <dgm:spPr/>
      <dgm:t>
        <a:bodyPr/>
        <a:lstStyle/>
        <a:p>
          <a:r>
            <a:rPr lang="en-US" b="0" dirty="0" err="1"/>
            <a:t>Curaleaf</a:t>
          </a:r>
          <a:endParaRPr lang="en-US" b="0" dirty="0"/>
        </a:p>
        <a:p>
          <a:r>
            <a:rPr lang="en-US" b="0" dirty="0"/>
            <a:t>$1.26 billion</a:t>
          </a:r>
        </a:p>
      </dgm:t>
    </dgm:pt>
    <dgm:pt modelId="{16693DD6-81F3-498F-A21E-ACA2FAB209BA}" type="parTrans" cxnId="{F5E91C83-9943-4E49-913C-5D1AB1217B5C}">
      <dgm:prSet/>
      <dgm:spPr/>
      <dgm:t>
        <a:bodyPr/>
        <a:lstStyle/>
        <a:p>
          <a:endParaRPr lang="en-US"/>
        </a:p>
      </dgm:t>
    </dgm:pt>
    <dgm:pt modelId="{4E43E0B5-1E7A-4236-84C5-FE30D88E734E}" type="sibTrans" cxnId="{F5E91C83-9943-4E49-913C-5D1AB1217B5C}">
      <dgm:prSet/>
      <dgm:spPr/>
      <dgm:t>
        <a:bodyPr/>
        <a:lstStyle/>
        <a:p>
          <a:endParaRPr lang="en-US"/>
        </a:p>
      </dgm:t>
    </dgm:pt>
    <dgm:pt modelId="{53F1FAD6-3F03-4E98-B3B1-DEDD1EB0CF55}">
      <dgm:prSet/>
      <dgm:spPr/>
      <dgm:t>
        <a:bodyPr/>
        <a:lstStyle/>
        <a:p>
          <a:r>
            <a:rPr lang="en-US" dirty="0"/>
            <a:t>Verano</a:t>
          </a:r>
        </a:p>
        <a:p>
          <a:r>
            <a:rPr lang="en-US" dirty="0"/>
            <a:t>$857 million </a:t>
          </a:r>
        </a:p>
      </dgm:t>
    </dgm:pt>
    <dgm:pt modelId="{6AB40D37-73FD-4872-99A2-1C039A8044BF}" type="parTrans" cxnId="{D4C1B4D1-478F-4322-A727-6BC118AF48FC}">
      <dgm:prSet/>
      <dgm:spPr/>
      <dgm:t>
        <a:bodyPr/>
        <a:lstStyle/>
        <a:p>
          <a:endParaRPr lang="en-US"/>
        </a:p>
      </dgm:t>
    </dgm:pt>
    <dgm:pt modelId="{B899CC47-3F57-48E9-A5DE-BB76A2AC4D4E}" type="sibTrans" cxnId="{D4C1B4D1-478F-4322-A727-6BC118AF48FC}">
      <dgm:prSet/>
      <dgm:spPr/>
      <dgm:t>
        <a:bodyPr/>
        <a:lstStyle/>
        <a:p>
          <a:endParaRPr lang="en-US"/>
        </a:p>
      </dgm:t>
    </dgm:pt>
    <dgm:pt modelId="{2A1273E6-269E-41D8-B753-965C3ECAD678}">
      <dgm:prSet/>
      <dgm:spPr/>
      <dgm:t>
        <a:bodyPr/>
        <a:lstStyle/>
        <a:p>
          <a:r>
            <a:rPr lang="en-US" dirty="0"/>
            <a:t>Green Thumb Industries $834 million</a:t>
          </a:r>
        </a:p>
      </dgm:t>
    </dgm:pt>
    <dgm:pt modelId="{A8BAEF86-75C9-45AB-8B92-F587919F3A26}" type="parTrans" cxnId="{44D0016C-58BB-43C2-8F29-8885085DF80D}">
      <dgm:prSet/>
      <dgm:spPr/>
      <dgm:t>
        <a:bodyPr/>
        <a:lstStyle/>
        <a:p>
          <a:endParaRPr lang="en-US"/>
        </a:p>
      </dgm:t>
    </dgm:pt>
    <dgm:pt modelId="{EAB76E91-100C-4A44-87EE-D607330DF7C0}" type="sibTrans" cxnId="{44D0016C-58BB-43C2-8F29-8885085DF80D}">
      <dgm:prSet/>
      <dgm:spPr/>
      <dgm:t>
        <a:bodyPr/>
        <a:lstStyle/>
        <a:p>
          <a:endParaRPr lang="en-US"/>
        </a:p>
      </dgm:t>
    </dgm:pt>
    <dgm:pt modelId="{FE21A625-79EC-4DC3-8FFB-845AC0534DF4}">
      <dgm:prSet/>
      <dgm:spPr/>
      <dgm:t>
        <a:bodyPr/>
        <a:lstStyle/>
        <a:p>
          <a:r>
            <a:rPr lang="en-US" dirty="0" err="1"/>
            <a:t>Trulieve</a:t>
          </a:r>
          <a:endParaRPr lang="en-US" dirty="0"/>
        </a:p>
        <a:p>
          <a:r>
            <a:rPr lang="en-US" dirty="0"/>
            <a:t>$810 million</a:t>
          </a:r>
        </a:p>
      </dgm:t>
    </dgm:pt>
    <dgm:pt modelId="{EACBCAD9-0456-4DC5-A1C1-BC34BCF0B48F}" type="parTrans" cxnId="{C8F9659C-E2E6-4267-86A4-90275E16ACAD}">
      <dgm:prSet/>
      <dgm:spPr/>
      <dgm:t>
        <a:bodyPr/>
        <a:lstStyle/>
        <a:p>
          <a:endParaRPr lang="en-US"/>
        </a:p>
      </dgm:t>
    </dgm:pt>
    <dgm:pt modelId="{ACB2984A-CEAF-4655-AC2F-5F61BCB65CF3}" type="sibTrans" cxnId="{C8F9659C-E2E6-4267-86A4-90275E16ACAD}">
      <dgm:prSet/>
      <dgm:spPr/>
      <dgm:t>
        <a:bodyPr/>
        <a:lstStyle/>
        <a:p>
          <a:endParaRPr lang="en-US"/>
        </a:p>
      </dgm:t>
    </dgm:pt>
    <dgm:pt modelId="{F9CAD959-B62E-478D-A137-E3C609E4709E}">
      <dgm:prSet/>
      <dgm:spPr/>
      <dgm:t>
        <a:bodyPr/>
        <a:lstStyle/>
        <a:p>
          <a:r>
            <a:rPr lang="en-US" dirty="0"/>
            <a:t>Cresco</a:t>
          </a:r>
        </a:p>
        <a:p>
          <a:r>
            <a:rPr lang="en-US" dirty="0"/>
            <a:t>$805 million*</a:t>
          </a:r>
        </a:p>
      </dgm:t>
    </dgm:pt>
    <dgm:pt modelId="{A7B0BF50-4A77-470F-98D9-3ED6BBC4C24E}" type="parTrans" cxnId="{9776EE97-F3F9-4BD6-8927-7CE9813972BF}">
      <dgm:prSet/>
      <dgm:spPr/>
      <dgm:t>
        <a:bodyPr/>
        <a:lstStyle/>
        <a:p>
          <a:endParaRPr lang="en-US"/>
        </a:p>
      </dgm:t>
    </dgm:pt>
    <dgm:pt modelId="{CF816961-A765-4418-9C1C-15B4978D8FAB}" type="sibTrans" cxnId="{9776EE97-F3F9-4BD6-8927-7CE9813972BF}">
      <dgm:prSet/>
      <dgm:spPr/>
      <dgm:t>
        <a:bodyPr/>
        <a:lstStyle/>
        <a:p>
          <a:endParaRPr lang="en-US"/>
        </a:p>
      </dgm:t>
    </dgm:pt>
    <dgm:pt modelId="{743A189D-1CDE-4925-BFE7-6D75023F1A02}">
      <dgm:prSet/>
      <dgm:spPr/>
      <dgm:t>
        <a:bodyPr/>
        <a:lstStyle/>
        <a:p>
          <a:r>
            <a:rPr lang="en-US" dirty="0"/>
            <a:t>Columbia Care $490 million*</a:t>
          </a:r>
        </a:p>
      </dgm:t>
    </dgm:pt>
    <dgm:pt modelId="{23AD6747-E776-42B5-9232-B92C18A8ED9D}" type="parTrans" cxnId="{0EC33774-95D7-441E-B416-9BB90BD458C6}">
      <dgm:prSet/>
      <dgm:spPr/>
      <dgm:t>
        <a:bodyPr/>
        <a:lstStyle/>
        <a:p>
          <a:endParaRPr lang="en-US"/>
        </a:p>
      </dgm:t>
    </dgm:pt>
    <dgm:pt modelId="{394035A9-8839-49BE-9FC0-8F3E272A9F8A}" type="sibTrans" cxnId="{0EC33774-95D7-441E-B416-9BB90BD458C6}">
      <dgm:prSet/>
      <dgm:spPr/>
      <dgm:t>
        <a:bodyPr/>
        <a:lstStyle/>
        <a:p>
          <a:endParaRPr lang="en-US"/>
        </a:p>
      </dgm:t>
    </dgm:pt>
    <dgm:pt modelId="{8F06B351-F8AA-453F-985E-4909CC186920}">
      <dgm:prSet/>
      <dgm:spPr/>
      <dgm:t>
        <a:bodyPr/>
        <a:lstStyle/>
        <a:p>
          <a:r>
            <a:rPr lang="en-US" dirty="0"/>
            <a:t>Harvest Health &amp; Wellness $378 million</a:t>
          </a:r>
        </a:p>
      </dgm:t>
    </dgm:pt>
    <dgm:pt modelId="{EB185F30-E54D-466F-A83C-BFE4F1785F29}" type="parTrans" cxnId="{C42CED0E-F09D-48E5-8788-91EA3448BF6E}">
      <dgm:prSet/>
      <dgm:spPr/>
      <dgm:t>
        <a:bodyPr/>
        <a:lstStyle/>
        <a:p>
          <a:endParaRPr lang="en-US"/>
        </a:p>
      </dgm:t>
    </dgm:pt>
    <dgm:pt modelId="{6DD46151-2E2A-41F3-BC88-7D183DA94CEE}" type="sibTrans" cxnId="{C42CED0E-F09D-48E5-8788-91EA3448BF6E}">
      <dgm:prSet/>
      <dgm:spPr/>
      <dgm:t>
        <a:bodyPr/>
        <a:lstStyle/>
        <a:p>
          <a:endParaRPr lang="en-US"/>
        </a:p>
      </dgm:t>
    </dgm:pt>
    <dgm:pt modelId="{2EEE54DE-328B-4A11-8EC0-26BD60B12E3E}" type="pres">
      <dgm:prSet presAssocID="{E13C49C6-CD80-451D-B088-9973DB78398D}" presName="Name0" presStyleCnt="0">
        <dgm:presLayoutVars>
          <dgm:dir/>
          <dgm:resizeHandles val="exact"/>
        </dgm:presLayoutVars>
      </dgm:prSet>
      <dgm:spPr/>
    </dgm:pt>
    <dgm:pt modelId="{D3989A01-8FA2-49D0-BB85-9736682AC278}" type="pres">
      <dgm:prSet presAssocID="{D59AE627-E12B-4029-A727-E340D740FC7F}" presName="node" presStyleLbl="node1" presStyleIdx="0" presStyleCnt="7">
        <dgm:presLayoutVars>
          <dgm:bulletEnabled val="1"/>
        </dgm:presLayoutVars>
      </dgm:prSet>
      <dgm:spPr/>
    </dgm:pt>
    <dgm:pt modelId="{76FE1F1C-A238-4BD6-8462-EA452C6A7D6C}" type="pres">
      <dgm:prSet presAssocID="{4E43E0B5-1E7A-4236-84C5-FE30D88E734E}" presName="sibTrans" presStyleLbl="sibTrans1D1" presStyleIdx="0" presStyleCnt="6"/>
      <dgm:spPr/>
    </dgm:pt>
    <dgm:pt modelId="{9A555FB9-6CAA-4CF6-95DE-CD1BE00CD6ED}" type="pres">
      <dgm:prSet presAssocID="{4E43E0B5-1E7A-4236-84C5-FE30D88E734E}" presName="connectorText" presStyleLbl="sibTrans1D1" presStyleIdx="0" presStyleCnt="6"/>
      <dgm:spPr/>
    </dgm:pt>
    <dgm:pt modelId="{56C70713-C8A4-468E-95BF-8BF20A3C5E7D}" type="pres">
      <dgm:prSet presAssocID="{53F1FAD6-3F03-4E98-B3B1-DEDD1EB0CF55}" presName="node" presStyleLbl="node1" presStyleIdx="1" presStyleCnt="7">
        <dgm:presLayoutVars>
          <dgm:bulletEnabled val="1"/>
        </dgm:presLayoutVars>
      </dgm:prSet>
      <dgm:spPr/>
    </dgm:pt>
    <dgm:pt modelId="{BEFCCE4F-6F33-4582-ADE4-B79C6B6E60D5}" type="pres">
      <dgm:prSet presAssocID="{B899CC47-3F57-48E9-A5DE-BB76A2AC4D4E}" presName="sibTrans" presStyleLbl="sibTrans1D1" presStyleIdx="1" presStyleCnt="6"/>
      <dgm:spPr/>
    </dgm:pt>
    <dgm:pt modelId="{D779A376-8766-4681-8621-D2E56F935321}" type="pres">
      <dgm:prSet presAssocID="{B899CC47-3F57-48E9-A5DE-BB76A2AC4D4E}" presName="connectorText" presStyleLbl="sibTrans1D1" presStyleIdx="1" presStyleCnt="6"/>
      <dgm:spPr/>
    </dgm:pt>
    <dgm:pt modelId="{C1FC50DC-55F5-4FCA-9065-77C85AADAB6D}" type="pres">
      <dgm:prSet presAssocID="{2A1273E6-269E-41D8-B753-965C3ECAD678}" presName="node" presStyleLbl="node1" presStyleIdx="2" presStyleCnt="7">
        <dgm:presLayoutVars>
          <dgm:bulletEnabled val="1"/>
        </dgm:presLayoutVars>
      </dgm:prSet>
      <dgm:spPr/>
    </dgm:pt>
    <dgm:pt modelId="{46B287FD-905D-48B3-A92C-0E5514777CF4}" type="pres">
      <dgm:prSet presAssocID="{EAB76E91-100C-4A44-87EE-D607330DF7C0}" presName="sibTrans" presStyleLbl="sibTrans1D1" presStyleIdx="2" presStyleCnt="6"/>
      <dgm:spPr/>
    </dgm:pt>
    <dgm:pt modelId="{97428CC0-1F69-4DAE-A94E-35BA527FA485}" type="pres">
      <dgm:prSet presAssocID="{EAB76E91-100C-4A44-87EE-D607330DF7C0}" presName="connectorText" presStyleLbl="sibTrans1D1" presStyleIdx="2" presStyleCnt="6"/>
      <dgm:spPr/>
    </dgm:pt>
    <dgm:pt modelId="{90FA4000-86FB-493A-8EB6-F448E192BB3F}" type="pres">
      <dgm:prSet presAssocID="{FE21A625-79EC-4DC3-8FFB-845AC0534DF4}" presName="node" presStyleLbl="node1" presStyleIdx="3" presStyleCnt="7">
        <dgm:presLayoutVars>
          <dgm:bulletEnabled val="1"/>
        </dgm:presLayoutVars>
      </dgm:prSet>
      <dgm:spPr/>
    </dgm:pt>
    <dgm:pt modelId="{EC787F1F-C254-45A9-8653-1456A1C4D496}" type="pres">
      <dgm:prSet presAssocID="{ACB2984A-CEAF-4655-AC2F-5F61BCB65CF3}" presName="sibTrans" presStyleLbl="sibTrans1D1" presStyleIdx="3" presStyleCnt="6"/>
      <dgm:spPr/>
    </dgm:pt>
    <dgm:pt modelId="{069A4E45-E6A1-496E-8470-0CCBD3F18A7A}" type="pres">
      <dgm:prSet presAssocID="{ACB2984A-CEAF-4655-AC2F-5F61BCB65CF3}" presName="connectorText" presStyleLbl="sibTrans1D1" presStyleIdx="3" presStyleCnt="6"/>
      <dgm:spPr/>
    </dgm:pt>
    <dgm:pt modelId="{69509438-0901-49FA-ADE8-80B32AC449A4}" type="pres">
      <dgm:prSet presAssocID="{F9CAD959-B62E-478D-A137-E3C609E4709E}" presName="node" presStyleLbl="node1" presStyleIdx="4" presStyleCnt="7">
        <dgm:presLayoutVars>
          <dgm:bulletEnabled val="1"/>
        </dgm:presLayoutVars>
      </dgm:prSet>
      <dgm:spPr/>
    </dgm:pt>
    <dgm:pt modelId="{7FA7DAF4-A3E7-496C-98B1-A83B6746A172}" type="pres">
      <dgm:prSet presAssocID="{CF816961-A765-4418-9C1C-15B4978D8FAB}" presName="sibTrans" presStyleLbl="sibTrans1D1" presStyleIdx="4" presStyleCnt="6"/>
      <dgm:spPr/>
    </dgm:pt>
    <dgm:pt modelId="{4ACA9EA1-218B-4E91-8B5D-E7A686A2E029}" type="pres">
      <dgm:prSet presAssocID="{CF816961-A765-4418-9C1C-15B4978D8FAB}" presName="connectorText" presStyleLbl="sibTrans1D1" presStyleIdx="4" presStyleCnt="6"/>
      <dgm:spPr/>
    </dgm:pt>
    <dgm:pt modelId="{30DE3038-373F-4651-9EEE-771DE10A5A36}" type="pres">
      <dgm:prSet presAssocID="{743A189D-1CDE-4925-BFE7-6D75023F1A02}" presName="node" presStyleLbl="node1" presStyleIdx="5" presStyleCnt="7">
        <dgm:presLayoutVars>
          <dgm:bulletEnabled val="1"/>
        </dgm:presLayoutVars>
      </dgm:prSet>
      <dgm:spPr/>
    </dgm:pt>
    <dgm:pt modelId="{D319CF35-F39F-4D9C-B200-7DBDDAEA1F2A}" type="pres">
      <dgm:prSet presAssocID="{394035A9-8839-49BE-9FC0-8F3E272A9F8A}" presName="sibTrans" presStyleLbl="sibTrans1D1" presStyleIdx="5" presStyleCnt="6"/>
      <dgm:spPr/>
    </dgm:pt>
    <dgm:pt modelId="{483B00A8-5775-4336-97E4-310E30D12DE4}" type="pres">
      <dgm:prSet presAssocID="{394035A9-8839-49BE-9FC0-8F3E272A9F8A}" presName="connectorText" presStyleLbl="sibTrans1D1" presStyleIdx="5" presStyleCnt="6"/>
      <dgm:spPr/>
    </dgm:pt>
    <dgm:pt modelId="{2C2E854D-5D61-4317-87FB-D7A84E685B97}" type="pres">
      <dgm:prSet presAssocID="{8F06B351-F8AA-453F-985E-4909CC186920}" presName="node" presStyleLbl="node1" presStyleIdx="6" presStyleCnt="7">
        <dgm:presLayoutVars>
          <dgm:bulletEnabled val="1"/>
        </dgm:presLayoutVars>
      </dgm:prSet>
      <dgm:spPr/>
    </dgm:pt>
  </dgm:ptLst>
  <dgm:cxnLst>
    <dgm:cxn modelId="{7FB68F06-200A-4B59-AADE-E858860292C4}" type="presOf" srcId="{EAB76E91-100C-4A44-87EE-D607330DF7C0}" destId="{97428CC0-1F69-4DAE-A94E-35BA527FA485}" srcOrd="1" destOrd="0" presId="urn:microsoft.com/office/officeart/2016/7/layout/RepeatingBendingProcessNew"/>
    <dgm:cxn modelId="{C42CED0E-F09D-48E5-8788-91EA3448BF6E}" srcId="{E13C49C6-CD80-451D-B088-9973DB78398D}" destId="{8F06B351-F8AA-453F-985E-4909CC186920}" srcOrd="6" destOrd="0" parTransId="{EB185F30-E54D-466F-A83C-BFE4F1785F29}" sibTransId="{6DD46151-2E2A-41F3-BC88-7D183DA94CEE}"/>
    <dgm:cxn modelId="{0FC58F16-52A1-49DC-B9DD-9DD260A0FBFB}" type="presOf" srcId="{F9CAD959-B62E-478D-A137-E3C609E4709E}" destId="{69509438-0901-49FA-ADE8-80B32AC449A4}" srcOrd="0" destOrd="0" presId="urn:microsoft.com/office/officeart/2016/7/layout/RepeatingBendingProcessNew"/>
    <dgm:cxn modelId="{5FC28930-DBCF-4956-84DF-08F4A88384B7}" type="presOf" srcId="{53F1FAD6-3F03-4E98-B3B1-DEDD1EB0CF55}" destId="{56C70713-C8A4-468E-95BF-8BF20A3C5E7D}" srcOrd="0" destOrd="0" presId="urn:microsoft.com/office/officeart/2016/7/layout/RepeatingBendingProcessNew"/>
    <dgm:cxn modelId="{65181631-79E9-47B3-B058-E226AC1A022A}" type="presOf" srcId="{ACB2984A-CEAF-4655-AC2F-5F61BCB65CF3}" destId="{069A4E45-E6A1-496E-8470-0CCBD3F18A7A}" srcOrd="1" destOrd="0" presId="urn:microsoft.com/office/officeart/2016/7/layout/RepeatingBendingProcessNew"/>
    <dgm:cxn modelId="{FEB4EB5D-FED2-4841-AC4F-A222DE8AC78F}" type="presOf" srcId="{EAB76E91-100C-4A44-87EE-D607330DF7C0}" destId="{46B287FD-905D-48B3-A92C-0E5514777CF4}" srcOrd="0" destOrd="0" presId="urn:microsoft.com/office/officeart/2016/7/layout/RepeatingBendingProcessNew"/>
    <dgm:cxn modelId="{D8250D63-71AC-4385-A1C0-4A1223B455CA}" type="presOf" srcId="{2A1273E6-269E-41D8-B753-965C3ECAD678}" destId="{C1FC50DC-55F5-4FCA-9065-77C85AADAB6D}" srcOrd="0" destOrd="0" presId="urn:microsoft.com/office/officeart/2016/7/layout/RepeatingBendingProcessNew"/>
    <dgm:cxn modelId="{3C7C1A46-7E00-44A7-A4B5-7A0A220192E7}" type="presOf" srcId="{8F06B351-F8AA-453F-985E-4909CC186920}" destId="{2C2E854D-5D61-4317-87FB-D7A84E685B97}" srcOrd="0" destOrd="0" presId="urn:microsoft.com/office/officeart/2016/7/layout/RepeatingBendingProcessNew"/>
    <dgm:cxn modelId="{9380A748-B2CB-42AB-A686-BD1AF99090B1}" type="presOf" srcId="{D59AE627-E12B-4029-A727-E340D740FC7F}" destId="{D3989A01-8FA2-49D0-BB85-9736682AC278}" srcOrd="0" destOrd="0" presId="urn:microsoft.com/office/officeart/2016/7/layout/RepeatingBendingProcessNew"/>
    <dgm:cxn modelId="{44D0016C-58BB-43C2-8F29-8885085DF80D}" srcId="{E13C49C6-CD80-451D-B088-9973DB78398D}" destId="{2A1273E6-269E-41D8-B753-965C3ECAD678}" srcOrd="2" destOrd="0" parTransId="{A8BAEF86-75C9-45AB-8B92-F587919F3A26}" sibTransId="{EAB76E91-100C-4A44-87EE-D607330DF7C0}"/>
    <dgm:cxn modelId="{C94C0D4D-AA74-48ED-A5A9-051B85C3788F}" type="presOf" srcId="{B899CC47-3F57-48E9-A5DE-BB76A2AC4D4E}" destId="{BEFCCE4F-6F33-4582-ADE4-B79C6B6E60D5}" srcOrd="0" destOrd="0" presId="urn:microsoft.com/office/officeart/2016/7/layout/RepeatingBendingProcessNew"/>
    <dgm:cxn modelId="{0EC33774-95D7-441E-B416-9BB90BD458C6}" srcId="{E13C49C6-CD80-451D-B088-9973DB78398D}" destId="{743A189D-1CDE-4925-BFE7-6D75023F1A02}" srcOrd="5" destOrd="0" parTransId="{23AD6747-E776-42B5-9232-B92C18A8ED9D}" sibTransId="{394035A9-8839-49BE-9FC0-8F3E272A9F8A}"/>
    <dgm:cxn modelId="{1667067F-53C4-46A1-83CC-5CB61080A60C}" type="presOf" srcId="{4E43E0B5-1E7A-4236-84C5-FE30D88E734E}" destId="{76FE1F1C-A238-4BD6-8462-EA452C6A7D6C}" srcOrd="0" destOrd="0" presId="urn:microsoft.com/office/officeart/2016/7/layout/RepeatingBendingProcessNew"/>
    <dgm:cxn modelId="{F5E91C83-9943-4E49-913C-5D1AB1217B5C}" srcId="{E13C49C6-CD80-451D-B088-9973DB78398D}" destId="{D59AE627-E12B-4029-A727-E340D740FC7F}" srcOrd="0" destOrd="0" parTransId="{16693DD6-81F3-498F-A21E-ACA2FAB209BA}" sibTransId="{4E43E0B5-1E7A-4236-84C5-FE30D88E734E}"/>
    <dgm:cxn modelId="{9776EE97-F3F9-4BD6-8927-7CE9813972BF}" srcId="{E13C49C6-CD80-451D-B088-9973DB78398D}" destId="{F9CAD959-B62E-478D-A137-E3C609E4709E}" srcOrd="4" destOrd="0" parTransId="{A7B0BF50-4A77-470F-98D9-3ED6BBC4C24E}" sibTransId="{CF816961-A765-4418-9C1C-15B4978D8FAB}"/>
    <dgm:cxn modelId="{C8F9659C-E2E6-4267-86A4-90275E16ACAD}" srcId="{E13C49C6-CD80-451D-B088-9973DB78398D}" destId="{FE21A625-79EC-4DC3-8FFB-845AC0534DF4}" srcOrd="3" destOrd="0" parTransId="{EACBCAD9-0456-4DC5-A1C1-BC34BCF0B48F}" sibTransId="{ACB2984A-CEAF-4655-AC2F-5F61BCB65CF3}"/>
    <dgm:cxn modelId="{A83F739E-9199-4ECD-9AE0-34A20C71617F}" type="presOf" srcId="{394035A9-8839-49BE-9FC0-8F3E272A9F8A}" destId="{D319CF35-F39F-4D9C-B200-7DBDDAEA1F2A}" srcOrd="0" destOrd="0" presId="urn:microsoft.com/office/officeart/2016/7/layout/RepeatingBendingProcessNew"/>
    <dgm:cxn modelId="{F460D0B3-1CDD-4DD9-BC90-BC1020FD0038}" type="presOf" srcId="{B899CC47-3F57-48E9-A5DE-BB76A2AC4D4E}" destId="{D779A376-8766-4681-8621-D2E56F935321}" srcOrd="1" destOrd="0" presId="urn:microsoft.com/office/officeart/2016/7/layout/RepeatingBendingProcessNew"/>
    <dgm:cxn modelId="{3DE1F2CE-A13C-46FF-9C44-25B99643FA87}" type="presOf" srcId="{4E43E0B5-1E7A-4236-84C5-FE30D88E734E}" destId="{9A555FB9-6CAA-4CF6-95DE-CD1BE00CD6ED}" srcOrd="1" destOrd="0" presId="urn:microsoft.com/office/officeart/2016/7/layout/RepeatingBendingProcessNew"/>
    <dgm:cxn modelId="{D4C1B4D1-478F-4322-A727-6BC118AF48FC}" srcId="{E13C49C6-CD80-451D-B088-9973DB78398D}" destId="{53F1FAD6-3F03-4E98-B3B1-DEDD1EB0CF55}" srcOrd="1" destOrd="0" parTransId="{6AB40D37-73FD-4872-99A2-1C039A8044BF}" sibTransId="{B899CC47-3F57-48E9-A5DE-BB76A2AC4D4E}"/>
    <dgm:cxn modelId="{5FF149D5-F6D8-4686-8450-F007669855B4}" type="presOf" srcId="{ACB2984A-CEAF-4655-AC2F-5F61BCB65CF3}" destId="{EC787F1F-C254-45A9-8653-1456A1C4D496}" srcOrd="0" destOrd="0" presId="urn:microsoft.com/office/officeart/2016/7/layout/RepeatingBendingProcessNew"/>
    <dgm:cxn modelId="{BDFD2BD6-48D4-4E9E-AB69-F39DA39A676B}" type="presOf" srcId="{E13C49C6-CD80-451D-B088-9973DB78398D}" destId="{2EEE54DE-328B-4A11-8EC0-26BD60B12E3E}" srcOrd="0" destOrd="0" presId="urn:microsoft.com/office/officeart/2016/7/layout/RepeatingBendingProcessNew"/>
    <dgm:cxn modelId="{E60474E8-647E-4F42-A262-3B4F13663AA7}" type="presOf" srcId="{CF816961-A765-4418-9C1C-15B4978D8FAB}" destId="{4ACA9EA1-218B-4E91-8B5D-E7A686A2E029}" srcOrd="1" destOrd="0" presId="urn:microsoft.com/office/officeart/2016/7/layout/RepeatingBendingProcessNew"/>
    <dgm:cxn modelId="{568EDFED-DD3C-44FA-B763-B24E094DE559}" type="presOf" srcId="{FE21A625-79EC-4DC3-8FFB-845AC0534DF4}" destId="{90FA4000-86FB-493A-8EB6-F448E192BB3F}" srcOrd="0" destOrd="0" presId="urn:microsoft.com/office/officeart/2016/7/layout/RepeatingBendingProcessNew"/>
    <dgm:cxn modelId="{C16403F6-E4CA-4B9F-8C16-1140087A5044}" type="presOf" srcId="{CF816961-A765-4418-9C1C-15B4978D8FAB}" destId="{7FA7DAF4-A3E7-496C-98B1-A83B6746A172}" srcOrd="0" destOrd="0" presId="urn:microsoft.com/office/officeart/2016/7/layout/RepeatingBendingProcessNew"/>
    <dgm:cxn modelId="{6D1EF4FE-7937-4133-8F62-5C0EA0EA2A99}" type="presOf" srcId="{743A189D-1CDE-4925-BFE7-6D75023F1A02}" destId="{30DE3038-373F-4651-9EEE-771DE10A5A36}" srcOrd="0" destOrd="0" presId="urn:microsoft.com/office/officeart/2016/7/layout/RepeatingBendingProcessNew"/>
    <dgm:cxn modelId="{E0AE36FF-E1A2-4ABB-84EB-66037413BD82}" type="presOf" srcId="{394035A9-8839-49BE-9FC0-8F3E272A9F8A}" destId="{483B00A8-5775-4336-97E4-310E30D12DE4}" srcOrd="1" destOrd="0" presId="urn:microsoft.com/office/officeart/2016/7/layout/RepeatingBendingProcessNew"/>
    <dgm:cxn modelId="{17DCB13B-1C56-4633-8F0E-D31E861F8FDD}" type="presParOf" srcId="{2EEE54DE-328B-4A11-8EC0-26BD60B12E3E}" destId="{D3989A01-8FA2-49D0-BB85-9736682AC278}" srcOrd="0" destOrd="0" presId="urn:microsoft.com/office/officeart/2016/7/layout/RepeatingBendingProcessNew"/>
    <dgm:cxn modelId="{5F60BEFD-DB2C-43BE-A806-F8E948C8C396}" type="presParOf" srcId="{2EEE54DE-328B-4A11-8EC0-26BD60B12E3E}" destId="{76FE1F1C-A238-4BD6-8462-EA452C6A7D6C}" srcOrd="1" destOrd="0" presId="urn:microsoft.com/office/officeart/2016/7/layout/RepeatingBendingProcessNew"/>
    <dgm:cxn modelId="{FD0470BA-F485-457E-A052-00F8F545130D}" type="presParOf" srcId="{76FE1F1C-A238-4BD6-8462-EA452C6A7D6C}" destId="{9A555FB9-6CAA-4CF6-95DE-CD1BE00CD6ED}" srcOrd="0" destOrd="0" presId="urn:microsoft.com/office/officeart/2016/7/layout/RepeatingBendingProcessNew"/>
    <dgm:cxn modelId="{16224FDB-99D4-4748-B3F6-FF9C5119375C}" type="presParOf" srcId="{2EEE54DE-328B-4A11-8EC0-26BD60B12E3E}" destId="{56C70713-C8A4-468E-95BF-8BF20A3C5E7D}" srcOrd="2" destOrd="0" presId="urn:microsoft.com/office/officeart/2016/7/layout/RepeatingBendingProcessNew"/>
    <dgm:cxn modelId="{AB64A18B-F53D-44BE-A613-482F4B764C12}" type="presParOf" srcId="{2EEE54DE-328B-4A11-8EC0-26BD60B12E3E}" destId="{BEFCCE4F-6F33-4582-ADE4-B79C6B6E60D5}" srcOrd="3" destOrd="0" presId="urn:microsoft.com/office/officeart/2016/7/layout/RepeatingBendingProcessNew"/>
    <dgm:cxn modelId="{6FE1FD7C-000B-4DD7-A196-ED6AE119E167}" type="presParOf" srcId="{BEFCCE4F-6F33-4582-ADE4-B79C6B6E60D5}" destId="{D779A376-8766-4681-8621-D2E56F935321}" srcOrd="0" destOrd="0" presId="urn:microsoft.com/office/officeart/2016/7/layout/RepeatingBendingProcessNew"/>
    <dgm:cxn modelId="{79F08A12-636C-45C5-9C82-94646499FFEF}" type="presParOf" srcId="{2EEE54DE-328B-4A11-8EC0-26BD60B12E3E}" destId="{C1FC50DC-55F5-4FCA-9065-77C85AADAB6D}" srcOrd="4" destOrd="0" presId="urn:microsoft.com/office/officeart/2016/7/layout/RepeatingBendingProcessNew"/>
    <dgm:cxn modelId="{1F2F9C4E-9813-40B4-9175-00ADB9241324}" type="presParOf" srcId="{2EEE54DE-328B-4A11-8EC0-26BD60B12E3E}" destId="{46B287FD-905D-48B3-A92C-0E5514777CF4}" srcOrd="5" destOrd="0" presId="urn:microsoft.com/office/officeart/2016/7/layout/RepeatingBendingProcessNew"/>
    <dgm:cxn modelId="{5C89F4B9-9F99-4357-BF99-32006E8DCADC}" type="presParOf" srcId="{46B287FD-905D-48B3-A92C-0E5514777CF4}" destId="{97428CC0-1F69-4DAE-A94E-35BA527FA485}" srcOrd="0" destOrd="0" presId="urn:microsoft.com/office/officeart/2016/7/layout/RepeatingBendingProcessNew"/>
    <dgm:cxn modelId="{232DBC83-298D-46DE-B7BC-06AD99213EC4}" type="presParOf" srcId="{2EEE54DE-328B-4A11-8EC0-26BD60B12E3E}" destId="{90FA4000-86FB-493A-8EB6-F448E192BB3F}" srcOrd="6" destOrd="0" presId="urn:microsoft.com/office/officeart/2016/7/layout/RepeatingBendingProcessNew"/>
    <dgm:cxn modelId="{D9FC5921-6268-4E28-BFCE-21B0B6C9C5BD}" type="presParOf" srcId="{2EEE54DE-328B-4A11-8EC0-26BD60B12E3E}" destId="{EC787F1F-C254-45A9-8653-1456A1C4D496}" srcOrd="7" destOrd="0" presId="urn:microsoft.com/office/officeart/2016/7/layout/RepeatingBendingProcessNew"/>
    <dgm:cxn modelId="{05968358-70EA-4113-A193-C494A1927513}" type="presParOf" srcId="{EC787F1F-C254-45A9-8653-1456A1C4D496}" destId="{069A4E45-E6A1-496E-8470-0CCBD3F18A7A}" srcOrd="0" destOrd="0" presId="urn:microsoft.com/office/officeart/2016/7/layout/RepeatingBendingProcessNew"/>
    <dgm:cxn modelId="{808891A3-B2E0-4390-A3F9-F679B062114A}" type="presParOf" srcId="{2EEE54DE-328B-4A11-8EC0-26BD60B12E3E}" destId="{69509438-0901-49FA-ADE8-80B32AC449A4}" srcOrd="8" destOrd="0" presId="urn:microsoft.com/office/officeart/2016/7/layout/RepeatingBendingProcessNew"/>
    <dgm:cxn modelId="{0CE74059-1768-45E4-B36C-C921FD3C6BE2}" type="presParOf" srcId="{2EEE54DE-328B-4A11-8EC0-26BD60B12E3E}" destId="{7FA7DAF4-A3E7-496C-98B1-A83B6746A172}" srcOrd="9" destOrd="0" presId="urn:microsoft.com/office/officeart/2016/7/layout/RepeatingBendingProcessNew"/>
    <dgm:cxn modelId="{6696D34C-9063-4B3F-AC15-478A03F363F1}" type="presParOf" srcId="{7FA7DAF4-A3E7-496C-98B1-A83B6746A172}" destId="{4ACA9EA1-218B-4E91-8B5D-E7A686A2E029}" srcOrd="0" destOrd="0" presId="urn:microsoft.com/office/officeart/2016/7/layout/RepeatingBendingProcessNew"/>
    <dgm:cxn modelId="{A8B3C8E6-D11D-4833-993E-D10FB5648EB5}" type="presParOf" srcId="{2EEE54DE-328B-4A11-8EC0-26BD60B12E3E}" destId="{30DE3038-373F-4651-9EEE-771DE10A5A36}" srcOrd="10" destOrd="0" presId="urn:microsoft.com/office/officeart/2016/7/layout/RepeatingBendingProcessNew"/>
    <dgm:cxn modelId="{ECC4EF61-6C15-41B8-A792-E27B4BF2504E}" type="presParOf" srcId="{2EEE54DE-328B-4A11-8EC0-26BD60B12E3E}" destId="{D319CF35-F39F-4D9C-B200-7DBDDAEA1F2A}" srcOrd="11" destOrd="0" presId="urn:microsoft.com/office/officeart/2016/7/layout/RepeatingBendingProcessNew"/>
    <dgm:cxn modelId="{70D6942C-0440-4742-AD96-A5351E4958D3}" type="presParOf" srcId="{D319CF35-F39F-4D9C-B200-7DBDDAEA1F2A}" destId="{483B00A8-5775-4336-97E4-310E30D12DE4}" srcOrd="0" destOrd="0" presId="urn:microsoft.com/office/officeart/2016/7/layout/RepeatingBendingProcessNew"/>
    <dgm:cxn modelId="{30ABE9D5-077F-4149-AF2D-20259AE17BF0}" type="presParOf" srcId="{2EEE54DE-328B-4A11-8EC0-26BD60B12E3E}" destId="{2C2E854D-5D61-4317-87FB-D7A84E685B97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37B581-0810-4ABF-B818-A350C2C1154F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FDB205E-5F9A-4F24-A034-B1A3677ACB58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Passed the U.S. House of Representatives on April 19, 2021. </a:t>
          </a:r>
        </a:p>
      </dgm:t>
    </dgm:pt>
    <dgm:pt modelId="{6BAD2FA7-8EC8-421F-BC51-348F17A3B53C}" type="parTrans" cxnId="{0803E365-FC64-42BC-B145-E1B4893835DB}">
      <dgm:prSet/>
      <dgm:spPr/>
      <dgm:t>
        <a:bodyPr/>
        <a:lstStyle/>
        <a:p>
          <a:endParaRPr lang="en-US"/>
        </a:p>
      </dgm:t>
    </dgm:pt>
    <dgm:pt modelId="{F830BF9F-7DF0-4368-AA7D-0CBDD5214C5F}" type="sibTrans" cxnId="{0803E365-FC64-42BC-B145-E1B4893835DB}">
      <dgm:prSet/>
      <dgm:spPr/>
      <dgm:t>
        <a:bodyPr/>
        <a:lstStyle/>
        <a:p>
          <a:endParaRPr lang="en-US"/>
        </a:p>
      </dgm:t>
    </dgm:pt>
    <dgm:pt modelId="{41DAD909-1E3E-450F-8276-11027E6844D1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Remove cannabis from Schedule 1 of the CSA</a:t>
          </a:r>
          <a:br>
            <a:rPr lang="en-US" sz="1800" dirty="0"/>
          </a:br>
          <a:endParaRPr lang="en-US" sz="1800" dirty="0"/>
        </a:p>
      </dgm:t>
    </dgm:pt>
    <dgm:pt modelId="{11C28E95-13B7-4013-B33F-76D8FC3E47CE}" type="parTrans" cxnId="{882DBE56-7341-4832-A8E6-D81C99854926}">
      <dgm:prSet/>
      <dgm:spPr/>
      <dgm:t>
        <a:bodyPr/>
        <a:lstStyle/>
        <a:p>
          <a:endParaRPr lang="en-US"/>
        </a:p>
      </dgm:t>
    </dgm:pt>
    <dgm:pt modelId="{A4587EFC-EDCA-482F-BB90-E13776BC3721}" type="sibTrans" cxnId="{882DBE56-7341-4832-A8E6-D81C99854926}">
      <dgm:prSet/>
      <dgm:spPr/>
      <dgm:t>
        <a:bodyPr/>
        <a:lstStyle/>
        <a:p>
          <a:endParaRPr lang="en-US"/>
        </a:p>
      </dgm:t>
    </dgm:pt>
    <dgm:pt modelId="{DEBE0EFE-230A-4D8D-83CE-9A1343A42CFA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The SAFE Act would allow financial institutions to provide services to cannabis clients without fear of federal penalties</a:t>
          </a:r>
        </a:p>
      </dgm:t>
    </dgm:pt>
    <dgm:pt modelId="{3A6B7191-A03B-45E8-9DA0-8D49A5B1E369}" type="parTrans" cxnId="{60A9331B-865A-485F-8228-3E66D67F8C60}">
      <dgm:prSet/>
      <dgm:spPr/>
      <dgm:t>
        <a:bodyPr/>
        <a:lstStyle/>
        <a:p>
          <a:endParaRPr lang="en-US"/>
        </a:p>
      </dgm:t>
    </dgm:pt>
    <dgm:pt modelId="{A0B4FE5C-36AB-4884-ABB5-2034D9427D6C}" type="sibTrans" cxnId="{60A9331B-865A-485F-8228-3E66D67F8C60}">
      <dgm:prSet/>
      <dgm:spPr/>
      <dgm:t>
        <a:bodyPr/>
        <a:lstStyle/>
        <a:p>
          <a:endParaRPr lang="en-US"/>
        </a:p>
      </dgm:t>
    </dgm:pt>
    <dgm:pt modelId="{DC5F3834-32DC-448A-952A-E0B4EFC1B85B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Eliminate related criminal penalties</a:t>
          </a:r>
          <a:br>
            <a:rPr lang="en-US" sz="1800" dirty="0"/>
          </a:br>
          <a:endParaRPr lang="en-US" sz="1800" dirty="0"/>
        </a:p>
      </dgm:t>
    </dgm:pt>
    <dgm:pt modelId="{4ADC28C4-0A6F-4C4B-BF98-32E2333C23BB}" type="parTrans" cxnId="{ADF2502B-55D8-4A46-9C1A-C59C349AFAEB}">
      <dgm:prSet/>
      <dgm:spPr/>
      <dgm:t>
        <a:bodyPr/>
        <a:lstStyle/>
        <a:p>
          <a:endParaRPr lang="en-US"/>
        </a:p>
      </dgm:t>
    </dgm:pt>
    <dgm:pt modelId="{E9E3B5BF-0E5D-4E33-946B-3FD1773B6E4A}" type="sibTrans" cxnId="{ADF2502B-55D8-4A46-9C1A-C59C349AFAEB}">
      <dgm:prSet/>
      <dgm:spPr/>
      <dgm:t>
        <a:bodyPr/>
        <a:lstStyle/>
        <a:p>
          <a:endParaRPr lang="en-US"/>
        </a:p>
      </dgm:t>
    </dgm:pt>
    <dgm:pt modelId="{F8ABAAE8-1BB5-48AA-AD5F-DDF7C5E1B17E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Equity provisions to benefit the communities affected the most by the prior prosecution of cannabis possession and sales</a:t>
          </a:r>
          <a:br>
            <a:rPr lang="en-US" sz="1800" dirty="0"/>
          </a:br>
          <a:endParaRPr lang="en-US" sz="1800" dirty="0"/>
        </a:p>
      </dgm:t>
    </dgm:pt>
    <dgm:pt modelId="{992FFAE0-8D77-4DDC-A0F4-99D8A04E24D3}" type="parTrans" cxnId="{DADFA634-9A6D-46CD-8311-EDABE664DA42}">
      <dgm:prSet/>
      <dgm:spPr/>
      <dgm:t>
        <a:bodyPr/>
        <a:lstStyle/>
        <a:p>
          <a:endParaRPr lang="en-US"/>
        </a:p>
      </dgm:t>
    </dgm:pt>
    <dgm:pt modelId="{F1E04B1B-760A-4B43-9D21-CC207B9A72A0}" type="sibTrans" cxnId="{DADFA634-9A6D-46CD-8311-EDABE664DA42}">
      <dgm:prSet/>
      <dgm:spPr/>
      <dgm:t>
        <a:bodyPr/>
        <a:lstStyle/>
        <a:p>
          <a:endParaRPr lang="en-US"/>
        </a:p>
      </dgm:t>
    </dgm:pt>
    <dgm:pt modelId="{D1061AFF-447C-4C04-BCBF-7952761DEEB5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The MORE Act was re-introduced in the U.S. House of Representatives on May 28, 2021</a:t>
          </a:r>
        </a:p>
      </dgm:t>
    </dgm:pt>
    <dgm:pt modelId="{3902B8A9-9F2A-407A-83FA-79B0FBAF035C}" type="parTrans" cxnId="{B8EE36FA-45E1-4033-9AB8-6A175E972846}">
      <dgm:prSet/>
      <dgm:spPr/>
      <dgm:t>
        <a:bodyPr/>
        <a:lstStyle/>
        <a:p>
          <a:endParaRPr lang="en-US"/>
        </a:p>
      </dgm:t>
    </dgm:pt>
    <dgm:pt modelId="{454747E2-31FA-45DC-A404-46BFEFD105B9}" type="sibTrans" cxnId="{B8EE36FA-45E1-4033-9AB8-6A175E972846}">
      <dgm:prSet/>
      <dgm:spPr/>
      <dgm:t>
        <a:bodyPr/>
        <a:lstStyle/>
        <a:p>
          <a:endParaRPr lang="en-US"/>
        </a:p>
      </dgm:t>
    </dgm:pt>
    <dgm:pt modelId="{6B4B0984-A5D0-46AE-B052-B936F083EB42}">
      <dgm:prSet custT="1"/>
      <dgm:spPr>
        <a:solidFill>
          <a:schemeClr val="accent1"/>
        </a:solidFill>
      </dgm:spPr>
      <dgm:t>
        <a:bodyPr/>
        <a:lstStyle/>
        <a:p>
          <a:r>
            <a:rPr lang="en-US" sz="2800" dirty="0"/>
            <a:t>The Marijuana Opportunity, Reinvestment and Expungement (MORE) Act </a:t>
          </a:r>
        </a:p>
      </dgm:t>
    </dgm:pt>
    <dgm:pt modelId="{1AEE7460-CAFF-47DD-BF07-639E2F62EF62}" type="sibTrans" cxnId="{FEA43015-B33F-4AC4-954C-245C811588EA}">
      <dgm:prSet/>
      <dgm:spPr/>
      <dgm:t>
        <a:bodyPr/>
        <a:lstStyle/>
        <a:p>
          <a:endParaRPr lang="en-US"/>
        </a:p>
      </dgm:t>
    </dgm:pt>
    <dgm:pt modelId="{2871766D-4775-45A3-A3A1-69C985211285}" type="parTrans" cxnId="{FEA43015-B33F-4AC4-954C-245C811588EA}">
      <dgm:prSet/>
      <dgm:spPr/>
      <dgm:t>
        <a:bodyPr/>
        <a:lstStyle/>
        <a:p>
          <a:endParaRPr lang="en-US"/>
        </a:p>
      </dgm:t>
    </dgm:pt>
    <dgm:pt modelId="{2418A11A-2358-4BC8-893F-DFCB2B45EEE4}">
      <dgm:prSet custT="1"/>
      <dgm:spPr>
        <a:solidFill>
          <a:schemeClr val="accent1"/>
        </a:solidFill>
      </dgm:spPr>
      <dgm:t>
        <a:bodyPr/>
        <a:lstStyle/>
        <a:p>
          <a:r>
            <a:rPr lang="en-US" sz="2800" dirty="0"/>
            <a:t>Secure and Fair Enforcement (SAFE) Banking Act </a:t>
          </a:r>
        </a:p>
      </dgm:t>
    </dgm:pt>
    <dgm:pt modelId="{9DEC9A73-C797-4AFC-9D5A-81DD0DB0E472}" type="sibTrans" cxnId="{F1FA33EE-2760-43E1-8865-1EFEB834054C}">
      <dgm:prSet/>
      <dgm:spPr/>
      <dgm:t>
        <a:bodyPr/>
        <a:lstStyle/>
        <a:p>
          <a:endParaRPr lang="en-US"/>
        </a:p>
      </dgm:t>
    </dgm:pt>
    <dgm:pt modelId="{10235715-97E4-4AA1-AD1F-EFD57D9198D3}" type="parTrans" cxnId="{F1FA33EE-2760-43E1-8865-1EFEB834054C}">
      <dgm:prSet/>
      <dgm:spPr/>
      <dgm:t>
        <a:bodyPr/>
        <a:lstStyle/>
        <a:p>
          <a:endParaRPr lang="en-US"/>
        </a:p>
      </dgm:t>
    </dgm:pt>
    <dgm:pt modelId="{25EC7CC6-FE8C-4584-955A-92D2C1418586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endParaRPr lang="en-US" sz="1800" dirty="0"/>
        </a:p>
      </dgm:t>
    </dgm:pt>
    <dgm:pt modelId="{DBA3A574-C39B-4EB6-AF2A-6094A6071617}" type="parTrans" cxnId="{D0766816-45A6-4867-9914-0D01C5D344BB}">
      <dgm:prSet/>
      <dgm:spPr/>
      <dgm:t>
        <a:bodyPr/>
        <a:lstStyle/>
        <a:p>
          <a:endParaRPr lang="en-US"/>
        </a:p>
      </dgm:t>
    </dgm:pt>
    <dgm:pt modelId="{B52B9E0E-4997-4430-9B5D-3D8C1B555844}" type="sibTrans" cxnId="{D0766816-45A6-4867-9914-0D01C5D344BB}">
      <dgm:prSet/>
      <dgm:spPr/>
      <dgm:t>
        <a:bodyPr/>
        <a:lstStyle/>
        <a:p>
          <a:endParaRPr lang="en-US"/>
        </a:p>
      </dgm:t>
    </dgm:pt>
    <dgm:pt modelId="{00C08989-93F8-4E81-941F-1B5437416FB0}" type="pres">
      <dgm:prSet presAssocID="{4337B581-0810-4ABF-B818-A350C2C1154F}" presName="Name0" presStyleCnt="0">
        <dgm:presLayoutVars>
          <dgm:dir/>
          <dgm:animLvl val="lvl"/>
          <dgm:resizeHandles val="exact"/>
        </dgm:presLayoutVars>
      </dgm:prSet>
      <dgm:spPr/>
    </dgm:pt>
    <dgm:pt modelId="{734B4DC8-8D65-4E4C-BAD3-D8D73D3D669F}" type="pres">
      <dgm:prSet presAssocID="{2418A11A-2358-4BC8-893F-DFCB2B45EEE4}" presName="composite" presStyleCnt="0"/>
      <dgm:spPr/>
    </dgm:pt>
    <dgm:pt modelId="{BF254C60-E084-4C87-A140-F768B4981EC8}" type="pres">
      <dgm:prSet presAssocID="{2418A11A-2358-4BC8-893F-DFCB2B45EEE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4699252-3619-4576-A21A-69D398840EC8}" type="pres">
      <dgm:prSet presAssocID="{2418A11A-2358-4BC8-893F-DFCB2B45EEE4}" presName="desTx" presStyleLbl="alignAccFollowNode1" presStyleIdx="0" presStyleCnt="2" custScaleY="100314" custLinFactNeighborX="-166" custLinFactNeighborY="264">
        <dgm:presLayoutVars>
          <dgm:bulletEnabled val="1"/>
        </dgm:presLayoutVars>
      </dgm:prSet>
      <dgm:spPr/>
    </dgm:pt>
    <dgm:pt modelId="{2E06390D-831E-4914-A580-697F2814E051}" type="pres">
      <dgm:prSet presAssocID="{9DEC9A73-C797-4AFC-9D5A-81DD0DB0E472}" presName="space" presStyleCnt="0"/>
      <dgm:spPr/>
    </dgm:pt>
    <dgm:pt modelId="{668B87F5-AF4A-4628-B6B3-DD71980262DE}" type="pres">
      <dgm:prSet presAssocID="{6B4B0984-A5D0-46AE-B052-B936F083EB42}" presName="composite" presStyleCnt="0"/>
      <dgm:spPr/>
    </dgm:pt>
    <dgm:pt modelId="{A5DBD6E1-C296-41D6-AB99-4D55B767276F}" type="pres">
      <dgm:prSet presAssocID="{6B4B0984-A5D0-46AE-B052-B936F083EB4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017399D-7ACC-4F48-B3C2-52E55E076A1B}" type="pres">
      <dgm:prSet presAssocID="{6B4B0984-A5D0-46AE-B052-B936F083EB42}" presName="desTx" presStyleLbl="alignAccFollowNode1" presStyleIdx="1" presStyleCnt="2" custLinFactNeighborX="1" custLinFactNeighborY="462">
        <dgm:presLayoutVars>
          <dgm:bulletEnabled val="1"/>
        </dgm:presLayoutVars>
      </dgm:prSet>
      <dgm:spPr/>
    </dgm:pt>
  </dgm:ptLst>
  <dgm:cxnLst>
    <dgm:cxn modelId="{3006A412-3539-4FCD-B091-47E5A7BF4825}" type="presOf" srcId="{4337B581-0810-4ABF-B818-A350C2C1154F}" destId="{00C08989-93F8-4E81-941F-1B5437416FB0}" srcOrd="0" destOrd="0" presId="urn:microsoft.com/office/officeart/2005/8/layout/hList1"/>
    <dgm:cxn modelId="{B5A48014-7520-433D-8EC1-0BA24890F527}" type="presOf" srcId="{DC5F3834-32DC-448A-952A-E0B4EFC1B85B}" destId="{4017399D-7ACC-4F48-B3C2-52E55E076A1B}" srcOrd="0" destOrd="1" presId="urn:microsoft.com/office/officeart/2005/8/layout/hList1"/>
    <dgm:cxn modelId="{FEA43015-B33F-4AC4-954C-245C811588EA}" srcId="{4337B581-0810-4ABF-B818-A350C2C1154F}" destId="{6B4B0984-A5D0-46AE-B052-B936F083EB42}" srcOrd="1" destOrd="0" parTransId="{2871766D-4775-45A3-A3A1-69C985211285}" sibTransId="{1AEE7460-CAFF-47DD-BF07-639E2F62EF62}"/>
    <dgm:cxn modelId="{D0766816-45A6-4867-9914-0D01C5D344BB}" srcId="{2418A11A-2358-4BC8-893F-DFCB2B45EEE4}" destId="{25EC7CC6-FE8C-4584-955A-92D2C1418586}" srcOrd="1" destOrd="0" parTransId="{DBA3A574-C39B-4EB6-AF2A-6094A6071617}" sibTransId="{B52B9E0E-4997-4430-9B5D-3D8C1B555844}"/>
    <dgm:cxn modelId="{DCD4DC17-380C-4EB6-A529-348693AC6E90}" type="presOf" srcId="{DEBE0EFE-230A-4D8D-83CE-9A1343A42CFA}" destId="{D4699252-3619-4576-A21A-69D398840EC8}" srcOrd="0" destOrd="2" presId="urn:microsoft.com/office/officeart/2005/8/layout/hList1"/>
    <dgm:cxn modelId="{60A9331B-865A-485F-8228-3E66D67F8C60}" srcId="{2418A11A-2358-4BC8-893F-DFCB2B45EEE4}" destId="{DEBE0EFE-230A-4D8D-83CE-9A1343A42CFA}" srcOrd="2" destOrd="0" parTransId="{3A6B7191-A03B-45E8-9DA0-8D49A5B1E369}" sibTransId="{A0B4FE5C-36AB-4884-ABB5-2034D9427D6C}"/>
    <dgm:cxn modelId="{ADF2502B-55D8-4A46-9C1A-C59C349AFAEB}" srcId="{6B4B0984-A5D0-46AE-B052-B936F083EB42}" destId="{DC5F3834-32DC-448A-952A-E0B4EFC1B85B}" srcOrd="1" destOrd="0" parTransId="{4ADC28C4-0A6F-4C4B-BF98-32E2333C23BB}" sibTransId="{E9E3B5BF-0E5D-4E33-946B-3FD1773B6E4A}"/>
    <dgm:cxn modelId="{DADFA634-9A6D-46CD-8311-EDABE664DA42}" srcId="{6B4B0984-A5D0-46AE-B052-B936F083EB42}" destId="{F8ABAAE8-1BB5-48AA-AD5F-DDF7C5E1B17E}" srcOrd="2" destOrd="0" parTransId="{992FFAE0-8D77-4DDC-A0F4-99D8A04E24D3}" sibTransId="{F1E04B1B-760A-4B43-9D21-CC207B9A72A0}"/>
    <dgm:cxn modelId="{0803E365-FC64-42BC-B145-E1B4893835DB}" srcId="{2418A11A-2358-4BC8-893F-DFCB2B45EEE4}" destId="{9FDB205E-5F9A-4F24-A034-B1A3677ACB58}" srcOrd="0" destOrd="0" parTransId="{6BAD2FA7-8EC8-421F-BC51-348F17A3B53C}" sibTransId="{F830BF9F-7DF0-4368-AA7D-0CBDD5214C5F}"/>
    <dgm:cxn modelId="{55677671-BD4D-459A-B728-E71DEB28402C}" type="presOf" srcId="{F8ABAAE8-1BB5-48AA-AD5F-DDF7C5E1B17E}" destId="{4017399D-7ACC-4F48-B3C2-52E55E076A1B}" srcOrd="0" destOrd="2" presId="urn:microsoft.com/office/officeart/2005/8/layout/hList1"/>
    <dgm:cxn modelId="{D4049C73-4C10-4DFA-97BA-A023E795BB9D}" type="presOf" srcId="{41DAD909-1E3E-450F-8276-11027E6844D1}" destId="{4017399D-7ACC-4F48-B3C2-52E55E076A1B}" srcOrd="0" destOrd="0" presId="urn:microsoft.com/office/officeart/2005/8/layout/hList1"/>
    <dgm:cxn modelId="{468F2F54-5EC1-45B8-B183-31B251E6A0C2}" type="presOf" srcId="{6B4B0984-A5D0-46AE-B052-B936F083EB42}" destId="{A5DBD6E1-C296-41D6-AB99-4D55B767276F}" srcOrd="0" destOrd="0" presId="urn:microsoft.com/office/officeart/2005/8/layout/hList1"/>
    <dgm:cxn modelId="{882DBE56-7341-4832-A8E6-D81C99854926}" srcId="{6B4B0984-A5D0-46AE-B052-B936F083EB42}" destId="{41DAD909-1E3E-450F-8276-11027E6844D1}" srcOrd="0" destOrd="0" parTransId="{11C28E95-13B7-4013-B33F-76D8FC3E47CE}" sibTransId="{A4587EFC-EDCA-482F-BB90-E13776BC3721}"/>
    <dgm:cxn modelId="{69284E7B-412E-4FF7-91E4-620784F1EC7D}" type="presOf" srcId="{9FDB205E-5F9A-4F24-A034-B1A3677ACB58}" destId="{D4699252-3619-4576-A21A-69D398840EC8}" srcOrd="0" destOrd="0" presId="urn:microsoft.com/office/officeart/2005/8/layout/hList1"/>
    <dgm:cxn modelId="{1E70C799-2DCC-4669-85DD-505754DC0F3F}" type="presOf" srcId="{25EC7CC6-FE8C-4584-955A-92D2C1418586}" destId="{D4699252-3619-4576-A21A-69D398840EC8}" srcOrd="0" destOrd="1" presId="urn:microsoft.com/office/officeart/2005/8/layout/hList1"/>
    <dgm:cxn modelId="{B69345C8-A211-492E-956B-636A83273D8A}" type="presOf" srcId="{2418A11A-2358-4BC8-893F-DFCB2B45EEE4}" destId="{BF254C60-E084-4C87-A140-F768B4981EC8}" srcOrd="0" destOrd="0" presId="urn:microsoft.com/office/officeart/2005/8/layout/hList1"/>
    <dgm:cxn modelId="{221D70E2-4ED2-46B5-AF71-EAC283208F50}" type="presOf" srcId="{D1061AFF-447C-4C04-BCBF-7952761DEEB5}" destId="{4017399D-7ACC-4F48-B3C2-52E55E076A1B}" srcOrd="0" destOrd="3" presId="urn:microsoft.com/office/officeart/2005/8/layout/hList1"/>
    <dgm:cxn modelId="{F1FA33EE-2760-43E1-8865-1EFEB834054C}" srcId="{4337B581-0810-4ABF-B818-A350C2C1154F}" destId="{2418A11A-2358-4BC8-893F-DFCB2B45EEE4}" srcOrd="0" destOrd="0" parTransId="{10235715-97E4-4AA1-AD1F-EFD57D9198D3}" sibTransId="{9DEC9A73-C797-4AFC-9D5A-81DD0DB0E472}"/>
    <dgm:cxn modelId="{B8EE36FA-45E1-4033-9AB8-6A175E972846}" srcId="{6B4B0984-A5D0-46AE-B052-B936F083EB42}" destId="{D1061AFF-447C-4C04-BCBF-7952761DEEB5}" srcOrd="3" destOrd="0" parTransId="{3902B8A9-9F2A-407A-83FA-79B0FBAF035C}" sibTransId="{454747E2-31FA-45DC-A404-46BFEFD105B9}"/>
    <dgm:cxn modelId="{CD42617D-CB21-458D-A8F9-882B0AE14A20}" type="presParOf" srcId="{00C08989-93F8-4E81-941F-1B5437416FB0}" destId="{734B4DC8-8D65-4E4C-BAD3-D8D73D3D669F}" srcOrd="0" destOrd="0" presId="urn:microsoft.com/office/officeart/2005/8/layout/hList1"/>
    <dgm:cxn modelId="{50A4936C-DDF1-4F9C-90C7-F4B3B4DBA450}" type="presParOf" srcId="{734B4DC8-8D65-4E4C-BAD3-D8D73D3D669F}" destId="{BF254C60-E084-4C87-A140-F768B4981EC8}" srcOrd="0" destOrd="0" presId="urn:microsoft.com/office/officeart/2005/8/layout/hList1"/>
    <dgm:cxn modelId="{2151D621-1426-4370-8408-2E5A47C8CB12}" type="presParOf" srcId="{734B4DC8-8D65-4E4C-BAD3-D8D73D3D669F}" destId="{D4699252-3619-4576-A21A-69D398840EC8}" srcOrd="1" destOrd="0" presId="urn:microsoft.com/office/officeart/2005/8/layout/hList1"/>
    <dgm:cxn modelId="{694F8E80-7C9C-477F-A903-69A1196E9CDE}" type="presParOf" srcId="{00C08989-93F8-4E81-941F-1B5437416FB0}" destId="{2E06390D-831E-4914-A580-697F2814E051}" srcOrd="1" destOrd="0" presId="urn:microsoft.com/office/officeart/2005/8/layout/hList1"/>
    <dgm:cxn modelId="{F8E1F6E8-F572-49C9-97ED-04E5BA46B5F9}" type="presParOf" srcId="{00C08989-93F8-4E81-941F-1B5437416FB0}" destId="{668B87F5-AF4A-4628-B6B3-DD71980262DE}" srcOrd="2" destOrd="0" presId="urn:microsoft.com/office/officeart/2005/8/layout/hList1"/>
    <dgm:cxn modelId="{F3CC6DB1-620F-45A7-8468-B801651B880E}" type="presParOf" srcId="{668B87F5-AF4A-4628-B6B3-DD71980262DE}" destId="{A5DBD6E1-C296-41D6-AB99-4D55B767276F}" srcOrd="0" destOrd="0" presId="urn:microsoft.com/office/officeart/2005/8/layout/hList1"/>
    <dgm:cxn modelId="{1ED80DF8-332C-4C57-8213-AADBDC3D2D61}" type="presParOf" srcId="{668B87F5-AF4A-4628-B6B3-DD71980262DE}" destId="{4017399D-7ACC-4F48-B3C2-52E55E076A1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37B581-0810-4ABF-B818-A350C2C1154F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DB6375F-6B68-481B-B1DC-33FADBB29FE9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Remove cannabis from the CSA</a:t>
          </a:r>
        </a:p>
      </dgm:t>
    </dgm:pt>
    <dgm:pt modelId="{E1F88A26-4EE0-4AB5-A03F-AB78F56A4B8C}" type="parTrans" cxnId="{7F0F7D79-094F-44C6-BABE-31104B76FC11}">
      <dgm:prSet/>
      <dgm:spPr/>
      <dgm:t>
        <a:bodyPr/>
        <a:lstStyle/>
        <a:p>
          <a:endParaRPr lang="en-US"/>
        </a:p>
      </dgm:t>
    </dgm:pt>
    <dgm:pt modelId="{CDCCDB2B-54CF-4761-AD4A-2A9A783E00F4}" type="sibTrans" cxnId="{7F0F7D79-094F-44C6-BABE-31104B76FC11}">
      <dgm:prSet/>
      <dgm:spPr/>
      <dgm:t>
        <a:bodyPr/>
        <a:lstStyle/>
        <a:p>
          <a:endParaRPr lang="en-US"/>
        </a:p>
      </dgm:t>
    </dgm:pt>
    <dgm:pt modelId="{E8A21551-95FB-4713-94FA-AD94DAA64548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Provide access to financial services for the cannabis industry</a:t>
          </a:r>
        </a:p>
      </dgm:t>
    </dgm:pt>
    <dgm:pt modelId="{0C29884B-4269-4FB8-8449-06B9895AA88C}" type="parTrans" cxnId="{2A794AB0-EF33-43E2-B844-3A2300F84941}">
      <dgm:prSet/>
      <dgm:spPr/>
      <dgm:t>
        <a:bodyPr/>
        <a:lstStyle/>
        <a:p>
          <a:endParaRPr lang="en-US"/>
        </a:p>
      </dgm:t>
    </dgm:pt>
    <dgm:pt modelId="{62082940-9F46-4257-8C06-50C85BEE873D}" type="sibTrans" cxnId="{2A794AB0-EF33-43E2-B844-3A2300F84941}">
      <dgm:prSet/>
      <dgm:spPr/>
      <dgm:t>
        <a:bodyPr/>
        <a:lstStyle/>
        <a:p>
          <a:endParaRPr lang="en-US"/>
        </a:p>
      </dgm:t>
    </dgm:pt>
    <dgm:pt modelId="{4B1A4A0C-0546-43A7-B384-B9B6AA922FC4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Expunge past non-violent cannabis crimes</a:t>
          </a:r>
        </a:p>
      </dgm:t>
    </dgm:pt>
    <dgm:pt modelId="{B80A77E7-3D99-4186-AB84-88FCCD3A4848}" type="parTrans" cxnId="{342782AD-4925-4706-91C8-67D3CC07D008}">
      <dgm:prSet/>
      <dgm:spPr/>
      <dgm:t>
        <a:bodyPr/>
        <a:lstStyle/>
        <a:p>
          <a:endParaRPr lang="en-US"/>
        </a:p>
      </dgm:t>
    </dgm:pt>
    <dgm:pt modelId="{B36ACF93-E8A8-4184-A355-371AF8203C12}" type="sibTrans" cxnId="{342782AD-4925-4706-91C8-67D3CC07D008}">
      <dgm:prSet/>
      <dgm:spPr/>
      <dgm:t>
        <a:bodyPr/>
        <a:lstStyle/>
        <a:p>
          <a:endParaRPr lang="en-US"/>
        </a:p>
      </dgm:t>
    </dgm:pt>
    <dgm:pt modelId="{1954B3F1-84C6-45A2-BD28-D05D2282F2D7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Creates funding with a federal cannabis tax</a:t>
          </a:r>
        </a:p>
      </dgm:t>
    </dgm:pt>
    <dgm:pt modelId="{21D0BA7E-CBC9-4784-B40A-C990EC46E3CF}" type="parTrans" cxnId="{A1BBA933-9A84-498A-9C7E-0FF671B3F437}">
      <dgm:prSet/>
      <dgm:spPr/>
      <dgm:t>
        <a:bodyPr/>
        <a:lstStyle/>
        <a:p>
          <a:endParaRPr lang="en-US"/>
        </a:p>
      </dgm:t>
    </dgm:pt>
    <dgm:pt modelId="{92088EF9-9B83-48E9-B680-C2F4CE0B3FE1}" type="sibTrans" cxnId="{A1BBA933-9A84-498A-9C7E-0FF671B3F437}">
      <dgm:prSet/>
      <dgm:spPr/>
      <dgm:t>
        <a:bodyPr/>
        <a:lstStyle/>
        <a:p>
          <a:endParaRPr lang="en-US"/>
        </a:p>
      </dgm:t>
    </dgm:pt>
    <dgm:pt modelId="{2F81A2AD-5623-47AC-9AA3-6D6D166D6F9D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Funds would be reinvested in the communities most impacted by prior cannabis convictions, while also enabling entrepreneurs in those communities a chance to participate in the growing cannabis business</a:t>
          </a:r>
        </a:p>
      </dgm:t>
    </dgm:pt>
    <dgm:pt modelId="{72C593E1-F962-4C5B-8A9B-BD56BEEAA7B9}" type="parTrans" cxnId="{003F3271-3B95-4176-9806-0201BFBB7462}">
      <dgm:prSet/>
      <dgm:spPr/>
      <dgm:t>
        <a:bodyPr/>
        <a:lstStyle/>
        <a:p>
          <a:endParaRPr lang="en-US"/>
        </a:p>
      </dgm:t>
    </dgm:pt>
    <dgm:pt modelId="{B235BBFE-268D-458B-973F-4BAE4E6416BE}" type="sibTrans" cxnId="{003F3271-3B95-4176-9806-0201BFBB7462}">
      <dgm:prSet/>
      <dgm:spPr/>
      <dgm:t>
        <a:bodyPr/>
        <a:lstStyle/>
        <a:p>
          <a:endParaRPr lang="en-US"/>
        </a:p>
      </dgm:t>
    </dgm:pt>
    <dgm:pt modelId="{E03794F7-4381-4A4D-B4F2-62B840B5D101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Requires the Dept of Transportation to research and develop national standard for driving impaired</a:t>
          </a:r>
        </a:p>
      </dgm:t>
    </dgm:pt>
    <dgm:pt modelId="{59C8F525-A3D4-437D-93C3-38EFDF1CB6B9}" type="parTrans" cxnId="{8AF5CAB6-F464-4703-97C2-9A3527E62761}">
      <dgm:prSet/>
      <dgm:spPr/>
      <dgm:t>
        <a:bodyPr/>
        <a:lstStyle/>
        <a:p>
          <a:endParaRPr lang="en-US"/>
        </a:p>
      </dgm:t>
    </dgm:pt>
    <dgm:pt modelId="{CAC00E38-CF8E-4FB1-8A94-9954CA68A6C3}" type="sibTrans" cxnId="{8AF5CAB6-F464-4703-97C2-9A3527E62761}">
      <dgm:prSet/>
      <dgm:spPr/>
      <dgm:t>
        <a:bodyPr/>
        <a:lstStyle/>
        <a:p>
          <a:endParaRPr lang="en-US"/>
        </a:p>
      </dgm:t>
    </dgm:pt>
    <dgm:pt modelId="{B50548EB-FEC6-44F3-857B-E945BAD18734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r>
            <a:rPr lang="en-US" sz="1800" dirty="0"/>
            <a:t>Restricts marketing to minors</a:t>
          </a:r>
        </a:p>
      </dgm:t>
    </dgm:pt>
    <dgm:pt modelId="{AF21004D-63C2-4D8A-9C11-32793B0B94F8}" type="parTrans" cxnId="{BEC65E68-53EA-4133-BDF2-5FCF2BE6B922}">
      <dgm:prSet/>
      <dgm:spPr/>
      <dgm:t>
        <a:bodyPr/>
        <a:lstStyle/>
        <a:p>
          <a:endParaRPr lang="en-US"/>
        </a:p>
      </dgm:t>
    </dgm:pt>
    <dgm:pt modelId="{DAACCEB6-2383-49EA-9AF1-08E7860A7A3F}" type="sibTrans" cxnId="{BEC65E68-53EA-4133-BDF2-5FCF2BE6B922}">
      <dgm:prSet/>
      <dgm:spPr/>
      <dgm:t>
        <a:bodyPr/>
        <a:lstStyle/>
        <a:p>
          <a:endParaRPr lang="en-US"/>
        </a:p>
      </dgm:t>
    </dgm:pt>
    <dgm:pt modelId="{384FF8C2-C65B-43B9-8A19-9093806FDDAA}">
      <dgm:prSet custT="1"/>
      <dgm:spPr>
        <a:solidFill>
          <a:schemeClr val="accent1"/>
        </a:solidFill>
      </dgm:spPr>
      <dgm:t>
        <a:bodyPr/>
        <a:lstStyle/>
        <a:p>
          <a:r>
            <a:rPr lang="en-US" sz="2800" dirty="0"/>
            <a:t>Cannabis Administration and Opportunity Act</a:t>
          </a:r>
        </a:p>
        <a:p>
          <a:r>
            <a:rPr lang="en-US" sz="2800" dirty="0"/>
            <a:t>Introduced by Chuck Schumer, Senate, Late July 2022</a:t>
          </a:r>
        </a:p>
      </dgm:t>
    </dgm:pt>
    <dgm:pt modelId="{18C32A6E-D5DB-4EB0-80EF-C115764858F8}" type="sibTrans" cxnId="{CE12906B-0D13-4350-AEA7-3FCF7F52272C}">
      <dgm:prSet/>
      <dgm:spPr/>
      <dgm:t>
        <a:bodyPr/>
        <a:lstStyle/>
        <a:p>
          <a:endParaRPr lang="en-US"/>
        </a:p>
      </dgm:t>
    </dgm:pt>
    <dgm:pt modelId="{DFE58F22-C383-4727-9700-78C58BF805B2}" type="parTrans" cxnId="{CE12906B-0D13-4350-AEA7-3FCF7F52272C}">
      <dgm:prSet/>
      <dgm:spPr/>
      <dgm:t>
        <a:bodyPr/>
        <a:lstStyle/>
        <a:p>
          <a:endParaRPr lang="en-US"/>
        </a:p>
      </dgm:t>
    </dgm:pt>
    <dgm:pt modelId="{00C08989-93F8-4E81-941F-1B5437416FB0}" type="pres">
      <dgm:prSet presAssocID="{4337B581-0810-4ABF-B818-A350C2C1154F}" presName="Name0" presStyleCnt="0">
        <dgm:presLayoutVars>
          <dgm:dir/>
          <dgm:animLvl val="lvl"/>
          <dgm:resizeHandles val="exact"/>
        </dgm:presLayoutVars>
      </dgm:prSet>
      <dgm:spPr/>
    </dgm:pt>
    <dgm:pt modelId="{8915FCA1-0DA7-4E09-9C38-4F1BE045E351}" type="pres">
      <dgm:prSet presAssocID="{384FF8C2-C65B-43B9-8A19-9093806FDDAA}" presName="composite" presStyleCnt="0"/>
      <dgm:spPr/>
    </dgm:pt>
    <dgm:pt modelId="{578D310B-55BD-4485-91CC-EDD35D7B89A6}" type="pres">
      <dgm:prSet presAssocID="{384FF8C2-C65B-43B9-8A19-9093806FDDAA}" presName="parTx" presStyleLbl="alignNode1" presStyleIdx="0" presStyleCnt="1" custLinFactNeighborY="-3471">
        <dgm:presLayoutVars>
          <dgm:chMax val="0"/>
          <dgm:chPref val="0"/>
          <dgm:bulletEnabled val="1"/>
        </dgm:presLayoutVars>
      </dgm:prSet>
      <dgm:spPr/>
    </dgm:pt>
    <dgm:pt modelId="{26F3FE25-C20F-4BAB-8244-7F183AD3D5AF}" type="pres">
      <dgm:prSet presAssocID="{384FF8C2-C65B-43B9-8A19-9093806FDDAA}" presName="desTx" presStyleLbl="alignAccFollowNode1" presStyleIdx="0" presStyleCnt="1" custScaleY="103960" custLinFactNeighborY="165">
        <dgm:presLayoutVars>
          <dgm:bulletEnabled val="1"/>
        </dgm:presLayoutVars>
      </dgm:prSet>
      <dgm:spPr/>
    </dgm:pt>
  </dgm:ptLst>
  <dgm:cxnLst>
    <dgm:cxn modelId="{E3BC3805-80E0-47BE-9E49-31A0DDBE4D12}" type="presOf" srcId="{E8A21551-95FB-4713-94FA-AD94DAA64548}" destId="{26F3FE25-C20F-4BAB-8244-7F183AD3D5AF}" srcOrd="0" destOrd="1" presId="urn:microsoft.com/office/officeart/2005/8/layout/hList1"/>
    <dgm:cxn modelId="{3006A412-3539-4FCD-B091-47E5A7BF4825}" type="presOf" srcId="{4337B581-0810-4ABF-B818-A350C2C1154F}" destId="{00C08989-93F8-4E81-941F-1B5437416FB0}" srcOrd="0" destOrd="0" presId="urn:microsoft.com/office/officeart/2005/8/layout/hList1"/>
    <dgm:cxn modelId="{A1BBA933-9A84-498A-9C7E-0FF671B3F437}" srcId="{384FF8C2-C65B-43B9-8A19-9093806FDDAA}" destId="{1954B3F1-84C6-45A2-BD28-D05D2282F2D7}" srcOrd="3" destOrd="0" parTransId="{21D0BA7E-CBC9-4784-B40A-C990EC46E3CF}" sibTransId="{92088EF9-9B83-48E9-B680-C2F4CE0B3FE1}"/>
    <dgm:cxn modelId="{BEC65E68-53EA-4133-BDF2-5FCF2BE6B922}" srcId="{384FF8C2-C65B-43B9-8A19-9093806FDDAA}" destId="{B50548EB-FEC6-44F3-857B-E945BAD18734}" srcOrd="6" destOrd="0" parTransId="{AF21004D-63C2-4D8A-9C11-32793B0B94F8}" sibTransId="{DAACCEB6-2383-49EA-9AF1-08E7860A7A3F}"/>
    <dgm:cxn modelId="{CE12906B-0D13-4350-AEA7-3FCF7F52272C}" srcId="{4337B581-0810-4ABF-B818-A350C2C1154F}" destId="{384FF8C2-C65B-43B9-8A19-9093806FDDAA}" srcOrd="0" destOrd="0" parTransId="{DFE58F22-C383-4727-9700-78C58BF805B2}" sibTransId="{18C32A6E-D5DB-4EB0-80EF-C115764858F8}"/>
    <dgm:cxn modelId="{003F3271-3B95-4176-9806-0201BFBB7462}" srcId="{384FF8C2-C65B-43B9-8A19-9093806FDDAA}" destId="{2F81A2AD-5623-47AC-9AA3-6D6D166D6F9D}" srcOrd="4" destOrd="0" parTransId="{72C593E1-F962-4C5B-8A9B-BD56BEEAA7B9}" sibTransId="{B235BBFE-268D-458B-973F-4BAE4E6416BE}"/>
    <dgm:cxn modelId="{7F0F7D79-094F-44C6-BABE-31104B76FC11}" srcId="{384FF8C2-C65B-43B9-8A19-9093806FDDAA}" destId="{DDB6375F-6B68-481B-B1DC-33FADBB29FE9}" srcOrd="0" destOrd="0" parTransId="{E1F88A26-4EE0-4AB5-A03F-AB78F56A4B8C}" sibTransId="{CDCCDB2B-54CF-4761-AD4A-2A9A783E00F4}"/>
    <dgm:cxn modelId="{F74325A1-0A77-4A27-9A87-E5C78810C874}" type="presOf" srcId="{E03794F7-4381-4A4D-B4F2-62B840B5D101}" destId="{26F3FE25-C20F-4BAB-8244-7F183AD3D5AF}" srcOrd="0" destOrd="5" presId="urn:microsoft.com/office/officeart/2005/8/layout/hList1"/>
    <dgm:cxn modelId="{342782AD-4925-4706-91C8-67D3CC07D008}" srcId="{384FF8C2-C65B-43B9-8A19-9093806FDDAA}" destId="{4B1A4A0C-0546-43A7-B384-B9B6AA922FC4}" srcOrd="2" destOrd="0" parTransId="{B80A77E7-3D99-4186-AB84-88FCCD3A4848}" sibTransId="{B36ACF93-E8A8-4184-A355-371AF8203C12}"/>
    <dgm:cxn modelId="{855CC4AF-F24D-4423-B2DC-F1FC1BE56115}" type="presOf" srcId="{DDB6375F-6B68-481B-B1DC-33FADBB29FE9}" destId="{26F3FE25-C20F-4BAB-8244-7F183AD3D5AF}" srcOrd="0" destOrd="0" presId="urn:microsoft.com/office/officeart/2005/8/layout/hList1"/>
    <dgm:cxn modelId="{6A97CBAF-D1C2-496D-AA3A-66D6163F630B}" type="presOf" srcId="{2F81A2AD-5623-47AC-9AA3-6D6D166D6F9D}" destId="{26F3FE25-C20F-4BAB-8244-7F183AD3D5AF}" srcOrd="0" destOrd="4" presId="urn:microsoft.com/office/officeart/2005/8/layout/hList1"/>
    <dgm:cxn modelId="{2A794AB0-EF33-43E2-B844-3A2300F84941}" srcId="{384FF8C2-C65B-43B9-8A19-9093806FDDAA}" destId="{E8A21551-95FB-4713-94FA-AD94DAA64548}" srcOrd="1" destOrd="0" parTransId="{0C29884B-4269-4FB8-8449-06B9895AA88C}" sibTransId="{62082940-9F46-4257-8C06-50C85BEE873D}"/>
    <dgm:cxn modelId="{8AF5CAB6-F464-4703-97C2-9A3527E62761}" srcId="{384FF8C2-C65B-43B9-8A19-9093806FDDAA}" destId="{E03794F7-4381-4A4D-B4F2-62B840B5D101}" srcOrd="5" destOrd="0" parTransId="{59C8F525-A3D4-437D-93C3-38EFDF1CB6B9}" sibTransId="{CAC00E38-CF8E-4FB1-8A94-9954CA68A6C3}"/>
    <dgm:cxn modelId="{F094FABA-F134-4A1B-BDE9-38901416956E}" type="presOf" srcId="{4B1A4A0C-0546-43A7-B384-B9B6AA922FC4}" destId="{26F3FE25-C20F-4BAB-8244-7F183AD3D5AF}" srcOrd="0" destOrd="2" presId="urn:microsoft.com/office/officeart/2005/8/layout/hList1"/>
    <dgm:cxn modelId="{D20CFABB-5174-4A31-9D9A-07A4F90F4E63}" type="presOf" srcId="{384FF8C2-C65B-43B9-8A19-9093806FDDAA}" destId="{578D310B-55BD-4485-91CC-EDD35D7B89A6}" srcOrd="0" destOrd="0" presId="urn:microsoft.com/office/officeart/2005/8/layout/hList1"/>
    <dgm:cxn modelId="{0CDD17F6-EA09-41B0-B312-4BE421034A64}" type="presOf" srcId="{B50548EB-FEC6-44F3-857B-E945BAD18734}" destId="{26F3FE25-C20F-4BAB-8244-7F183AD3D5AF}" srcOrd="0" destOrd="6" presId="urn:microsoft.com/office/officeart/2005/8/layout/hList1"/>
    <dgm:cxn modelId="{B80BDFFC-BE00-431C-82F6-87B1ECB71692}" type="presOf" srcId="{1954B3F1-84C6-45A2-BD28-D05D2282F2D7}" destId="{26F3FE25-C20F-4BAB-8244-7F183AD3D5AF}" srcOrd="0" destOrd="3" presId="urn:microsoft.com/office/officeart/2005/8/layout/hList1"/>
    <dgm:cxn modelId="{E977BB91-F9A7-4CAB-B8DB-002ACD1626DD}" type="presParOf" srcId="{00C08989-93F8-4E81-941F-1B5437416FB0}" destId="{8915FCA1-0DA7-4E09-9C38-4F1BE045E351}" srcOrd="0" destOrd="0" presId="urn:microsoft.com/office/officeart/2005/8/layout/hList1"/>
    <dgm:cxn modelId="{73226EA3-5194-4C0A-A702-BE5B4657FD13}" type="presParOf" srcId="{8915FCA1-0DA7-4E09-9C38-4F1BE045E351}" destId="{578D310B-55BD-4485-91CC-EDD35D7B89A6}" srcOrd="0" destOrd="0" presId="urn:microsoft.com/office/officeart/2005/8/layout/hList1"/>
    <dgm:cxn modelId="{01A48666-F5D7-4652-9A70-584E3F781A36}" type="presParOf" srcId="{8915FCA1-0DA7-4E09-9C38-4F1BE045E351}" destId="{26F3FE25-C20F-4BAB-8244-7F183AD3D5AF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37B581-0810-4ABF-B818-A350C2C1154F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DB6375F-6B68-481B-B1DC-33FADBB29FE9}">
      <dgm:prSet custT="1"/>
      <dgm:spPr>
        <a:solidFill>
          <a:schemeClr val="accent6">
            <a:alpha val="90000"/>
          </a:schemeClr>
        </a:solidFill>
      </dgm:spPr>
      <dgm:t>
        <a:bodyPr tIns="182880"/>
        <a:lstStyle/>
        <a:p>
          <a:endParaRPr lang="en-US" sz="1800" dirty="0"/>
        </a:p>
      </dgm:t>
    </dgm:pt>
    <dgm:pt modelId="{E1F88A26-4EE0-4AB5-A03F-AB78F56A4B8C}" type="parTrans" cxnId="{7F0F7D79-094F-44C6-BABE-31104B76FC11}">
      <dgm:prSet/>
      <dgm:spPr/>
      <dgm:t>
        <a:bodyPr/>
        <a:lstStyle/>
        <a:p>
          <a:endParaRPr lang="en-US"/>
        </a:p>
      </dgm:t>
    </dgm:pt>
    <dgm:pt modelId="{CDCCDB2B-54CF-4761-AD4A-2A9A783E00F4}" type="sibTrans" cxnId="{7F0F7D79-094F-44C6-BABE-31104B76FC11}">
      <dgm:prSet/>
      <dgm:spPr/>
      <dgm:t>
        <a:bodyPr/>
        <a:lstStyle/>
        <a:p>
          <a:endParaRPr lang="en-US"/>
        </a:p>
      </dgm:t>
    </dgm:pt>
    <dgm:pt modelId="{384FF8C2-C65B-43B9-8A19-9093806FDDAA}">
      <dgm:prSet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3200" dirty="0"/>
            <a:t>Why  is cannabis such a great risk to the title insurance industry?</a:t>
          </a:r>
        </a:p>
        <a:p>
          <a:pPr algn="ctr"/>
          <a:r>
            <a:rPr lang="en-US" sz="1800" dirty="0"/>
            <a:t>The potential for enforcement under federal law depending on changing </a:t>
          </a:r>
        </a:p>
        <a:p>
          <a:pPr algn="ctr"/>
          <a:r>
            <a:rPr lang="en-US" sz="1800" dirty="0"/>
            <a:t>presidential administrations year to year and prosecutorial discretion.</a:t>
          </a:r>
        </a:p>
      </dgm:t>
    </dgm:pt>
    <dgm:pt modelId="{18C32A6E-D5DB-4EB0-80EF-C115764858F8}" type="sibTrans" cxnId="{CE12906B-0D13-4350-AEA7-3FCF7F52272C}">
      <dgm:prSet/>
      <dgm:spPr/>
      <dgm:t>
        <a:bodyPr/>
        <a:lstStyle/>
        <a:p>
          <a:endParaRPr lang="en-US"/>
        </a:p>
      </dgm:t>
    </dgm:pt>
    <dgm:pt modelId="{DFE58F22-C383-4727-9700-78C58BF805B2}" type="parTrans" cxnId="{CE12906B-0D13-4350-AEA7-3FCF7F52272C}">
      <dgm:prSet/>
      <dgm:spPr/>
      <dgm:t>
        <a:bodyPr/>
        <a:lstStyle/>
        <a:p>
          <a:endParaRPr lang="en-US"/>
        </a:p>
      </dgm:t>
    </dgm:pt>
    <dgm:pt modelId="{CC57A684-55B0-40B2-AB5F-D9AC1922E1FE}">
      <dgm:prSet/>
      <dgm:spPr/>
      <dgm:t>
        <a:bodyPr/>
        <a:lstStyle/>
        <a:p>
          <a:pPr>
            <a:buFont typeface="+mj-lt"/>
            <a:buNone/>
          </a:pPr>
          <a:r>
            <a:rPr lang="en-US" dirty="0"/>
            <a:t>•Banking Regulations (FinCEN and SEC)</a:t>
          </a:r>
        </a:p>
      </dgm:t>
    </dgm:pt>
    <dgm:pt modelId="{1E12C4C2-5AC3-4C34-A4C5-9240EE367400}" type="parTrans" cxnId="{1392D446-3E69-432C-B14F-8FCD8227A2D1}">
      <dgm:prSet/>
      <dgm:spPr/>
      <dgm:t>
        <a:bodyPr/>
        <a:lstStyle/>
        <a:p>
          <a:endParaRPr lang="en-US"/>
        </a:p>
      </dgm:t>
    </dgm:pt>
    <dgm:pt modelId="{51458191-3C3F-4331-94BA-FFC5DE9413C6}" type="sibTrans" cxnId="{1392D446-3E69-432C-B14F-8FCD8227A2D1}">
      <dgm:prSet/>
      <dgm:spPr/>
      <dgm:t>
        <a:bodyPr/>
        <a:lstStyle/>
        <a:p>
          <a:endParaRPr lang="en-US"/>
        </a:p>
      </dgm:t>
    </dgm:pt>
    <dgm:pt modelId="{0F9C5C99-D06D-40A2-87EE-F6BC91CAF1BD}">
      <dgm:prSet/>
      <dgm:spPr/>
      <dgm:t>
        <a:bodyPr/>
        <a:lstStyle/>
        <a:p>
          <a:pPr>
            <a:buFont typeface="+mj-lt"/>
            <a:buNone/>
          </a:pPr>
          <a:r>
            <a:rPr lang="en-US" dirty="0"/>
            <a:t>•Money Laundering Risk</a:t>
          </a:r>
        </a:p>
      </dgm:t>
    </dgm:pt>
    <dgm:pt modelId="{367C0144-2314-4865-9C35-9D9674FDDBF1}" type="parTrans" cxnId="{55BA68A1-EDC0-4595-8B36-14BD2D561222}">
      <dgm:prSet/>
      <dgm:spPr/>
      <dgm:t>
        <a:bodyPr/>
        <a:lstStyle/>
        <a:p>
          <a:endParaRPr lang="en-US"/>
        </a:p>
      </dgm:t>
    </dgm:pt>
    <dgm:pt modelId="{A9AF9139-9B52-46F3-B010-7A79FA4E979C}" type="sibTrans" cxnId="{55BA68A1-EDC0-4595-8B36-14BD2D561222}">
      <dgm:prSet/>
      <dgm:spPr/>
      <dgm:t>
        <a:bodyPr/>
        <a:lstStyle/>
        <a:p>
          <a:endParaRPr lang="en-US"/>
        </a:p>
      </dgm:t>
    </dgm:pt>
    <dgm:pt modelId="{37361CB2-D066-4BD6-BC34-A195050CB15D}">
      <dgm:prSet/>
      <dgm:spPr/>
      <dgm:t>
        <a:bodyPr/>
        <a:lstStyle/>
        <a:p>
          <a:pPr>
            <a:buFont typeface="+mj-lt"/>
            <a:buNone/>
          </a:pPr>
          <a:r>
            <a:rPr lang="en-US" dirty="0"/>
            <a:t>•Forfeiture of Real Estate</a:t>
          </a:r>
        </a:p>
      </dgm:t>
    </dgm:pt>
    <dgm:pt modelId="{C69B4C55-000C-4480-9802-10CC711B4501}" type="sibTrans" cxnId="{99519F8D-EED5-477B-AD32-F3438FB98DF1}">
      <dgm:prSet/>
      <dgm:spPr/>
      <dgm:t>
        <a:bodyPr/>
        <a:lstStyle/>
        <a:p>
          <a:endParaRPr lang="en-US"/>
        </a:p>
      </dgm:t>
    </dgm:pt>
    <dgm:pt modelId="{1776A9C8-3933-4859-AE52-3F2038FA0753}" type="parTrans" cxnId="{99519F8D-EED5-477B-AD32-F3438FB98DF1}">
      <dgm:prSet/>
      <dgm:spPr/>
      <dgm:t>
        <a:bodyPr/>
        <a:lstStyle/>
        <a:p>
          <a:endParaRPr lang="en-US"/>
        </a:p>
      </dgm:t>
    </dgm:pt>
    <dgm:pt modelId="{7612FCE4-890A-4583-848B-B8B440B2CE53}">
      <dgm:prSet/>
      <dgm:spPr/>
      <dgm:t>
        <a:bodyPr/>
        <a:lstStyle/>
        <a:p>
          <a:pPr>
            <a:buFont typeface="+mj-lt"/>
            <a:buNone/>
          </a:pPr>
          <a:r>
            <a:rPr lang="en-US" dirty="0"/>
            <a:t>•Risk of prosecution for facilitating criminal activity</a:t>
          </a:r>
        </a:p>
      </dgm:t>
    </dgm:pt>
    <dgm:pt modelId="{7C592E27-DE1E-46FD-8B6C-8C1686C70316}" type="sibTrans" cxnId="{0E3B2052-9E02-4DCB-9C92-38482F0678C4}">
      <dgm:prSet/>
      <dgm:spPr/>
      <dgm:t>
        <a:bodyPr/>
        <a:lstStyle/>
        <a:p>
          <a:endParaRPr lang="en-US"/>
        </a:p>
      </dgm:t>
    </dgm:pt>
    <dgm:pt modelId="{3C20E1FF-5698-46F6-AEE6-79E8B5809553}" type="parTrans" cxnId="{0E3B2052-9E02-4DCB-9C92-38482F0678C4}">
      <dgm:prSet/>
      <dgm:spPr/>
      <dgm:t>
        <a:bodyPr/>
        <a:lstStyle/>
        <a:p>
          <a:endParaRPr lang="en-US"/>
        </a:p>
      </dgm:t>
    </dgm:pt>
    <dgm:pt modelId="{FB66712F-CD5D-4563-8955-17679621B880}">
      <dgm:prSet/>
      <dgm:spPr/>
      <dgm:t>
        <a:bodyPr/>
        <a:lstStyle/>
        <a:p>
          <a:pPr>
            <a:buFont typeface="+mj-lt"/>
            <a:buNone/>
          </a:pPr>
          <a:r>
            <a:rPr lang="en-US" dirty="0"/>
            <a:t>•RICO Enforcement</a:t>
          </a:r>
        </a:p>
      </dgm:t>
    </dgm:pt>
    <dgm:pt modelId="{B35A5D2E-E20E-4BFC-B874-A23CCDD6876D}" type="parTrans" cxnId="{A0880B75-A24E-4B57-8B75-3E791DB6DD03}">
      <dgm:prSet/>
      <dgm:spPr/>
      <dgm:t>
        <a:bodyPr/>
        <a:lstStyle/>
        <a:p>
          <a:endParaRPr lang="en-US"/>
        </a:p>
      </dgm:t>
    </dgm:pt>
    <dgm:pt modelId="{64630F8E-405D-4668-BC40-155409DCFFA7}" type="sibTrans" cxnId="{A0880B75-A24E-4B57-8B75-3E791DB6DD03}">
      <dgm:prSet/>
      <dgm:spPr/>
      <dgm:t>
        <a:bodyPr/>
        <a:lstStyle/>
        <a:p>
          <a:endParaRPr lang="en-US"/>
        </a:p>
      </dgm:t>
    </dgm:pt>
    <dgm:pt modelId="{00C08989-93F8-4E81-941F-1B5437416FB0}" type="pres">
      <dgm:prSet presAssocID="{4337B581-0810-4ABF-B818-A350C2C1154F}" presName="Name0" presStyleCnt="0">
        <dgm:presLayoutVars>
          <dgm:dir/>
          <dgm:animLvl val="lvl"/>
          <dgm:resizeHandles val="exact"/>
        </dgm:presLayoutVars>
      </dgm:prSet>
      <dgm:spPr/>
    </dgm:pt>
    <dgm:pt modelId="{8915FCA1-0DA7-4E09-9C38-4F1BE045E351}" type="pres">
      <dgm:prSet presAssocID="{384FF8C2-C65B-43B9-8A19-9093806FDDAA}" presName="composite" presStyleCnt="0"/>
      <dgm:spPr/>
    </dgm:pt>
    <dgm:pt modelId="{578D310B-55BD-4485-91CC-EDD35D7B89A6}" type="pres">
      <dgm:prSet presAssocID="{384FF8C2-C65B-43B9-8A19-9093806FDDAA}" presName="parTx" presStyleLbl="alignNode1" presStyleIdx="0" presStyleCnt="1" custLinFactNeighborY="-3471">
        <dgm:presLayoutVars>
          <dgm:chMax val="0"/>
          <dgm:chPref val="0"/>
          <dgm:bulletEnabled val="1"/>
        </dgm:presLayoutVars>
      </dgm:prSet>
      <dgm:spPr/>
    </dgm:pt>
    <dgm:pt modelId="{26F3FE25-C20F-4BAB-8244-7F183AD3D5AF}" type="pres">
      <dgm:prSet presAssocID="{384FF8C2-C65B-43B9-8A19-9093806FDDAA}" presName="desTx" presStyleLbl="alignAccFollowNode1" presStyleIdx="0" presStyleCnt="1" custScaleY="103960" custLinFactNeighborY="165">
        <dgm:presLayoutVars>
          <dgm:bulletEnabled val="1"/>
        </dgm:presLayoutVars>
      </dgm:prSet>
      <dgm:spPr/>
    </dgm:pt>
  </dgm:ptLst>
  <dgm:cxnLst>
    <dgm:cxn modelId="{3006A412-3539-4FCD-B091-47E5A7BF4825}" type="presOf" srcId="{4337B581-0810-4ABF-B818-A350C2C1154F}" destId="{00C08989-93F8-4E81-941F-1B5437416FB0}" srcOrd="0" destOrd="0" presId="urn:microsoft.com/office/officeart/2005/8/layout/hList1"/>
    <dgm:cxn modelId="{265B1636-44C4-46C5-9619-CC6D6F2BAB53}" type="presOf" srcId="{FB66712F-CD5D-4563-8955-17679621B880}" destId="{26F3FE25-C20F-4BAB-8244-7F183AD3D5AF}" srcOrd="0" destOrd="3" presId="urn:microsoft.com/office/officeart/2005/8/layout/hList1"/>
    <dgm:cxn modelId="{4CDDD841-A22E-4D9C-A1C6-92D5ED5F9B47}" type="presOf" srcId="{37361CB2-D066-4BD6-BC34-A195050CB15D}" destId="{26F3FE25-C20F-4BAB-8244-7F183AD3D5AF}" srcOrd="0" destOrd="1" presId="urn:microsoft.com/office/officeart/2005/8/layout/hList1"/>
    <dgm:cxn modelId="{1392D446-3E69-432C-B14F-8FCD8227A2D1}" srcId="{384FF8C2-C65B-43B9-8A19-9093806FDDAA}" destId="{CC57A684-55B0-40B2-AB5F-D9AC1922E1FE}" srcOrd="4" destOrd="0" parTransId="{1E12C4C2-5AC3-4C34-A4C5-9240EE367400}" sibTransId="{51458191-3C3F-4331-94BA-FFC5DE9413C6}"/>
    <dgm:cxn modelId="{CE12906B-0D13-4350-AEA7-3FCF7F52272C}" srcId="{4337B581-0810-4ABF-B818-A350C2C1154F}" destId="{384FF8C2-C65B-43B9-8A19-9093806FDDAA}" srcOrd="0" destOrd="0" parTransId="{DFE58F22-C383-4727-9700-78C58BF805B2}" sibTransId="{18C32A6E-D5DB-4EB0-80EF-C115764858F8}"/>
    <dgm:cxn modelId="{0E3B2052-9E02-4DCB-9C92-38482F0678C4}" srcId="{384FF8C2-C65B-43B9-8A19-9093806FDDAA}" destId="{7612FCE4-890A-4583-848B-B8B440B2CE53}" srcOrd="2" destOrd="0" parTransId="{3C20E1FF-5698-46F6-AEE6-79E8B5809553}" sibTransId="{7C592E27-DE1E-46FD-8B6C-8C1686C70316}"/>
    <dgm:cxn modelId="{A0880B75-A24E-4B57-8B75-3E791DB6DD03}" srcId="{384FF8C2-C65B-43B9-8A19-9093806FDDAA}" destId="{FB66712F-CD5D-4563-8955-17679621B880}" srcOrd="3" destOrd="0" parTransId="{B35A5D2E-E20E-4BFC-B874-A23CCDD6876D}" sibTransId="{64630F8E-405D-4668-BC40-155409DCFFA7}"/>
    <dgm:cxn modelId="{7F0F7D79-094F-44C6-BABE-31104B76FC11}" srcId="{384FF8C2-C65B-43B9-8A19-9093806FDDAA}" destId="{DDB6375F-6B68-481B-B1DC-33FADBB29FE9}" srcOrd="0" destOrd="0" parTransId="{E1F88A26-4EE0-4AB5-A03F-AB78F56A4B8C}" sibTransId="{CDCCDB2B-54CF-4761-AD4A-2A9A783E00F4}"/>
    <dgm:cxn modelId="{B4077683-1456-4CE1-86B7-2D444B814605}" type="presOf" srcId="{CC57A684-55B0-40B2-AB5F-D9AC1922E1FE}" destId="{26F3FE25-C20F-4BAB-8244-7F183AD3D5AF}" srcOrd="0" destOrd="4" presId="urn:microsoft.com/office/officeart/2005/8/layout/hList1"/>
    <dgm:cxn modelId="{99519F8D-EED5-477B-AD32-F3438FB98DF1}" srcId="{384FF8C2-C65B-43B9-8A19-9093806FDDAA}" destId="{37361CB2-D066-4BD6-BC34-A195050CB15D}" srcOrd="1" destOrd="0" parTransId="{1776A9C8-3933-4859-AE52-3F2038FA0753}" sibTransId="{C69B4C55-000C-4480-9802-10CC711B4501}"/>
    <dgm:cxn modelId="{55BA68A1-EDC0-4595-8B36-14BD2D561222}" srcId="{384FF8C2-C65B-43B9-8A19-9093806FDDAA}" destId="{0F9C5C99-D06D-40A2-87EE-F6BC91CAF1BD}" srcOrd="5" destOrd="0" parTransId="{367C0144-2314-4865-9C35-9D9674FDDBF1}" sibTransId="{A9AF9139-9B52-46F3-B010-7A79FA4E979C}"/>
    <dgm:cxn modelId="{F01C02A2-F6B5-46AB-B785-4D9984E20817}" type="presOf" srcId="{0F9C5C99-D06D-40A2-87EE-F6BC91CAF1BD}" destId="{26F3FE25-C20F-4BAB-8244-7F183AD3D5AF}" srcOrd="0" destOrd="5" presId="urn:microsoft.com/office/officeart/2005/8/layout/hList1"/>
    <dgm:cxn modelId="{C0E6BDAF-CD73-48D4-A608-FD49A18CD7E5}" type="presOf" srcId="{7612FCE4-890A-4583-848B-B8B440B2CE53}" destId="{26F3FE25-C20F-4BAB-8244-7F183AD3D5AF}" srcOrd="0" destOrd="2" presId="urn:microsoft.com/office/officeart/2005/8/layout/hList1"/>
    <dgm:cxn modelId="{855CC4AF-F24D-4423-B2DC-F1FC1BE56115}" type="presOf" srcId="{DDB6375F-6B68-481B-B1DC-33FADBB29FE9}" destId="{26F3FE25-C20F-4BAB-8244-7F183AD3D5AF}" srcOrd="0" destOrd="0" presId="urn:microsoft.com/office/officeart/2005/8/layout/hList1"/>
    <dgm:cxn modelId="{D20CFABB-5174-4A31-9D9A-07A4F90F4E63}" type="presOf" srcId="{384FF8C2-C65B-43B9-8A19-9093806FDDAA}" destId="{578D310B-55BD-4485-91CC-EDD35D7B89A6}" srcOrd="0" destOrd="0" presId="urn:microsoft.com/office/officeart/2005/8/layout/hList1"/>
    <dgm:cxn modelId="{E977BB91-F9A7-4CAB-B8DB-002ACD1626DD}" type="presParOf" srcId="{00C08989-93F8-4E81-941F-1B5437416FB0}" destId="{8915FCA1-0DA7-4E09-9C38-4F1BE045E351}" srcOrd="0" destOrd="0" presId="urn:microsoft.com/office/officeart/2005/8/layout/hList1"/>
    <dgm:cxn modelId="{73226EA3-5194-4C0A-A702-BE5B4657FD13}" type="presParOf" srcId="{8915FCA1-0DA7-4E09-9C38-4F1BE045E351}" destId="{578D310B-55BD-4485-91CC-EDD35D7B89A6}" srcOrd="0" destOrd="0" presId="urn:microsoft.com/office/officeart/2005/8/layout/hList1"/>
    <dgm:cxn modelId="{01A48666-F5D7-4652-9A70-584E3F781A36}" type="presParOf" srcId="{8915FCA1-0DA7-4E09-9C38-4F1BE045E351}" destId="{26F3FE25-C20F-4BAB-8244-7F183AD3D5AF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1576A-EA68-473F-8611-386B18D50C0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Many names of cannabis (marijuana, pot, etc.)</a:t>
          </a:r>
          <a:br>
            <a:rPr lang="en-US" sz="1900" b="0" kern="1200" dirty="0"/>
          </a:br>
          <a:endParaRPr lang="en-US" sz="1900" b="0" kern="1200" dirty="0"/>
        </a:p>
      </dsp:txBody>
      <dsp:txXfrm>
        <a:off x="0" y="39687"/>
        <a:ext cx="3286125" cy="1971675"/>
      </dsp:txXfrm>
    </dsp:sp>
    <dsp:sp modelId="{5156BC1D-797A-456B-A98E-2A5C3F16E3C1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Main ingredient: Tetrahydrocannabinol (THC), the psychoactive component from the cannabis plant</a:t>
          </a:r>
        </a:p>
      </dsp:txBody>
      <dsp:txXfrm>
        <a:off x="3614737" y="39687"/>
        <a:ext cx="3286125" cy="1971675"/>
      </dsp:txXfrm>
    </dsp:sp>
    <dsp:sp modelId="{039D47DE-87F4-4163-A5E4-BF407E01895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One of the over 500 known compounds in the plant, including at least 65 other cannabinoids</a:t>
          </a:r>
        </a:p>
      </dsp:txBody>
      <dsp:txXfrm>
        <a:off x="7229475" y="39687"/>
        <a:ext cx="3286125" cy="1971675"/>
      </dsp:txXfrm>
    </dsp:sp>
    <dsp:sp modelId="{D0389805-0A7C-494D-AD0A-E4BCA99BF9D9}">
      <dsp:nvSpPr>
        <dsp:cNvPr id="0" name=""/>
        <dsp:cNvSpPr/>
      </dsp:nvSpPr>
      <dsp:spPr>
        <a:xfrm>
          <a:off x="3614737" y="2379663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Indigenous to Central Asia </a:t>
          </a:r>
          <a:r>
            <a:rPr lang="en-US" sz="2400" b="0" kern="1200" dirty="0">
              <a:solidFill>
                <a:schemeClr val="tx1"/>
              </a:solidFill>
            </a:rPr>
            <a:t>and Indian </a:t>
          </a:r>
          <a:r>
            <a:rPr lang="en-US" sz="2400" kern="1200" dirty="0">
              <a:solidFill>
                <a:schemeClr val="tx1"/>
              </a:solidFill>
            </a:rPr>
            <a:t>subcontinent</a:t>
          </a:r>
        </a:p>
      </dsp:txBody>
      <dsp:txXfrm>
        <a:off x="3614737" y="2379663"/>
        <a:ext cx="3286125" cy="1971675"/>
      </dsp:txXfrm>
    </dsp:sp>
    <dsp:sp modelId="{C5816228-D6E6-47B9-BB5D-02BA146058AD}">
      <dsp:nvSpPr>
        <dsp:cNvPr id="0" name=""/>
        <dsp:cNvSpPr/>
      </dsp:nvSpPr>
      <dsp:spPr>
        <a:xfrm>
          <a:off x="0" y="2379663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High THC Plants = Marijuana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Low THC Plants = Hemp</a:t>
          </a:r>
        </a:p>
      </dsp:txBody>
      <dsp:txXfrm>
        <a:off x="0" y="2379663"/>
        <a:ext cx="3286125" cy="1971675"/>
      </dsp:txXfrm>
    </dsp:sp>
    <dsp:sp modelId="{2F48A7B9-321E-436B-A379-8D293C0EF61F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Various forms of cannabis and mechanisms for delivery: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Smoking   	Vaporizing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Edibles		Extract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Capsules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solidFill>
              <a:schemeClr val="tx1"/>
            </a:solidFill>
          </a:endParaRPr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FBDA1-F3A0-4E3D-9674-FEC83F8ED670}">
      <dsp:nvSpPr>
        <dsp:cNvPr id="0" name=""/>
        <dsp:cNvSpPr/>
      </dsp:nvSpPr>
      <dsp:spPr>
        <a:xfrm>
          <a:off x="0" y="5225"/>
          <a:ext cx="4929556" cy="1570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/>
            <a:t>Has been used for centuries, but has experienced negative public perception </a:t>
          </a:r>
          <a:br>
            <a:rPr lang="en-US" sz="2200" b="0" i="0" kern="1200" baseline="0" dirty="0"/>
          </a:br>
          <a:r>
            <a:rPr lang="en-US" sz="2200" b="0" i="0" kern="1200" baseline="0" dirty="0"/>
            <a:t>and confused with marijuana in the United States</a:t>
          </a:r>
          <a:endParaRPr lang="en-US" sz="2200" kern="1200" dirty="0"/>
        </a:p>
      </dsp:txBody>
      <dsp:txXfrm>
        <a:off x="76648" y="81873"/>
        <a:ext cx="4776260" cy="1416844"/>
      </dsp:txXfrm>
    </dsp:sp>
    <dsp:sp modelId="{96742708-767F-4FEF-B76E-4D02D24223D0}">
      <dsp:nvSpPr>
        <dsp:cNvPr id="0" name=""/>
        <dsp:cNvSpPr/>
      </dsp:nvSpPr>
      <dsp:spPr>
        <a:xfrm>
          <a:off x="0" y="1638725"/>
          <a:ext cx="4929556" cy="1570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Hempcrete structures provide better insulation then standard materials</a:t>
          </a:r>
        </a:p>
      </dsp:txBody>
      <dsp:txXfrm>
        <a:off x="76648" y="1715373"/>
        <a:ext cx="4776260" cy="1416844"/>
      </dsp:txXfrm>
    </dsp:sp>
    <dsp:sp modelId="{78AF53B6-E61E-4B34-BDED-8D223AADA819}">
      <dsp:nvSpPr>
        <dsp:cNvPr id="0" name=""/>
        <dsp:cNvSpPr/>
      </dsp:nvSpPr>
      <dsp:spPr>
        <a:xfrm>
          <a:off x="0" y="3272225"/>
          <a:ext cx="4929556" cy="1570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/>
            <a:t>All formulations of Hemp have been made legal under the 2018 Federal   Farm Bill</a:t>
          </a:r>
          <a:endParaRPr lang="en-US" sz="2200" kern="1200" dirty="0"/>
        </a:p>
      </dsp:txBody>
      <dsp:txXfrm>
        <a:off x="76648" y="3348873"/>
        <a:ext cx="4776260" cy="1416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E1F1C-A238-4BD6-8462-EA452C6A7D6C}">
      <dsp:nvSpPr>
        <dsp:cNvPr id="0" name=""/>
        <dsp:cNvSpPr/>
      </dsp:nvSpPr>
      <dsp:spPr>
        <a:xfrm>
          <a:off x="2297618" y="1145794"/>
          <a:ext cx="497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77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3295" y="1188873"/>
        <a:ext cx="26418" cy="5283"/>
      </dsp:txXfrm>
    </dsp:sp>
    <dsp:sp modelId="{D3989A01-8FA2-49D0-BB85-9736682AC278}">
      <dsp:nvSpPr>
        <dsp:cNvPr id="0" name=""/>
        <dsp:cNvSpPr/>
      </dsp:nvSpPr>
      <dsp:spPr>
        <a:xfrm>
          <a:off x="2144" y="502332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 err="1"/>
            <a:t>Curaleaf</a:t>
          </a:r>
          <a:endParaRPr lang="en-US" sz="2700" b="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$1.26 billion</a:t>
          </a:r>
        </a:p>
      </dsp:txBody>
      <dsp:txXfrm>
        <a:off x="2144" y="502332"/>
        <a:ext cx="2297273" cy="1378364"/>
      </dsp:txXfrm>
    </dsp:sp>
    <dsp:sp modelId="{BEFCCE4F-6F33-4582-ADE4-B79C6B6E60D5}">
      <dsp:nvSpPr>
        <dsp:cNvPr id="0" name=""/>
        <dsp:cNvSpPr/>
      </dsp:nvSpPr>
      <dsp:spPr>
        <a:xfrm>
          <a:off x="5123264" y="1145794"/>
          <a:ext cx="497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77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8941" y="1188873"/>
        <a:ext cx="26418" cy="5283"/>
      </dsp:txXfrm>
    </dsp:sp>
    <dsp:sp modelId="{56C70713-C8A4-468E-95BF-8BF20A3C5E7D}">
      <dsp:nvSpPr>
        <dsp:cNvPr id="0" name=""/>
        <dsp:cNvSpPr/>
      </dsp:nvSpPr>
      <dsp:spPr>
        <a:xfrm>
          <a:off x="2827791" y="502332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Verano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$857 million </a:t>
          </a:r>
        </a:p>
      </dsp:txBody>
      <dsp:txXfrm>
        <a:off x="2827791" y="502332"/>
        <a:ext cx="2297273" cy="1378364"/>
      </dsp:txXfrm>
    </dsp:sp>
    <dsp:sp modelId="{46B287FD-905D-48B3-A92C-0E5514777CF4}">
      <dsp:nvSpPr>
        <dsp:cNvPr id="0" name=""/>
        <dsp:cNvSpPr/>
      </dsp:nvSpPr>
      <dsp:spPr>
        <a:xfrm>
          <a:off x="7948910" y="1145794"/>
          <a:ext cx="497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77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184588" y="1188873"/>
        <a:ext cx="26418" cy="5283"/>
      </dsp:txXfrm>
    </dsp:sp>
    <dsp:sp modelId="{C1FC50DC-55F5-4FCA-9065-77C85AADAB6D}">
      <dsp:nvSpPr>
        <dsp:cNvPr id="0" name=""/>
        <dsp:cNvSpPr/>
      </dsp:nvSpPr>
      <dsp:spPr>
        <a:xfrm>
          <a:off x="5653437" y="502332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Green Thumb Industries $834 million</a:t>
          </a:r>
        </a:p>
      </dsp:txBody>
      <dsp:txXfrm>
        <a:off x="5653437" y="502332"/>
        <a:ext cx="2297273" cy="1378364"/>
      </dsp:txXfrm>
    </dsp:sp>
    <dsp:sp modelId="{EC787F1F-C254-45A9-8653-1456A1C4D496}">
      <dsp:nvSpPr>
        <dsp:cNvPr id="0" name=""/>
        <dsp:cNvSpPr/>
      </dsp:nvSpPr>
      <dsp:spPr>
        <a:xfrm>
          <a:off x="1150781" y="1878897"/>
          <a:ext cx="8476939" cy="497772"/>
        </a:xfrm>
        <a:custGeom>
          <a:avLst/>
          <a:gdLst/>
          <a:ahLst/>
          <a:cxnLst/>
          <a:rect l="0" t="0" r="0" b="0"/>
          <a:pathLst>
            <a:path>
              <a:moveTo>
                <a:pt x="8476939" y="0"/>
              </a:moveTo>
              <a:lnTo>
                <a:pt x="8476939" y="265986"/>
              </a:lnTo>
              <a:lnTo>
                <a:pt x="0" y="265986"/>
              </a:lnTo>
              <a:lnTo>
                <a:pt x="0" y="49777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76916" y="2125141"/>
        <a:ext cx="424669" cy="5283"/>
      </dsp:txXfrm>
    </dsp:sp>
    <dsp:sp modelId="{90FA4000-86FB-493A-8EB6-F448E192BB3F}">
      <dsp:nvSpPr>
        <dsp:cNvPr id="0" name=""/>
        <dsp:cNvSpPr/>
      </dsp:nvSpPr>
      <dsp:spPr>
        <a:xfrm>
          <a:off x="8479083" y="502332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Trulieve</a:t>
          </a:r>
          <a:endParaRPr lang="en-US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$810 million</a:t>
          </a:r>
        </a:p>
      </dsp:txBody>
      <dsp:txXfrm>
        <a:off x="8479083" y="502332"/>
        <a:ext cx="2297273" cy="1378364"/>
      </dsp:txXfrm>
    </dsp:sp>
    <dsp:sp modelId="{7FA7DAF4-A3E7-496C-98B1-A83B6746A172}">
      <dsp:nvSpPr>
        <dsp:cNvPr id="0" name=""/>
        <dsp:cNvSpPr/>
      </dsp:nvSpPr>
      <dsp:spPr>
        <a:xfrm>
          <a:off x="2297618" y="3052532"/>
          <a:ext cx="497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77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3295" y="3095610"/>
        <a:ext cx="26418" cy="5283"/>
      </dsp:txXfrm>
    </dsp:sp>
    <dsp:sp modelId="{69509438-0901-49FA-ADE8-80B32AC449A4}">
      <dsp:nvSpPr>
        <dsp:cNvPr id="0" name=""/>
        <dsp:cNvSpPr/>
      </dsp:nvSpPr>
      <dsp:spPr>
        <a:xfrm>
          <a:off x="2144" y="2409069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Cresco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$805 million*</a:t>
          </a:r>
        </a:p>
      </dsp:txBody>
      <dsp:txXfrm>
        <a:off x="2144" y="2409069"/>
        <a:ext cx="2297273" cy="1378364"/>
      </dsp:txXfrm>
    </dsp:sp>
    <dsp:sp modelId="{D319CF35-F39F-4D9C-B200-7DBDDAEA1F2A}">
      <dsp:nvSpPr>
        <dsp:cNvPr id="0" name=""/>
        <dsp:cNvSpPr/>
      </dsp:nvSpPr>
      <dsp:spPr>
        <a:xfrm>
          <a:off x="5123264" y="3052532"/>
          <a:ext cx="4977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777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8941" y="3095610"/>
        <a:ext cx="26418" cy="5283"/>
      </dsp:txXfrm>
    </dsp:sp>
    <dsp:sp modelId="{30DE3038-373F-4651-9EEE-771DE10A5A36}">
      <dsp:nvSpPr>
        <dsp:cNvPr id="0" name=""/>
        <dsp:cNvSpPr/>
      </dsp:nvSpPr>
      <dsp:spPr>
        <a:xfrm>
          <a:off x="2827791" y="2409069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Columbia Care $490 million*</a:t>
          </a:r>
        </a:p>
      </dsp:txBody>
      <dsp:txXfrm>
        <a:off x="2827791" y="2409069"/>
        <a:ext cx="2297273" cy="1378364"/>
      </dsp:txXfrm>
    </dsp:sp>
    <dsp:sp modelId="{2C2E854D-5D61-4317-87FB-D7A84E685B97}">
      <dsp:nvSpPr>
        <dsp:cNvPr id="0" name=""/>
        <dsp:cNvSpPr/>
      </dsp:nvSpPr>
      <dsp:spPr>
        <a:xfrm>
          <a:off x="5653437" y="2409069"/>
          <a:ext cx="2297273" cy="1378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568" tIns="118160" rIns="112568" bIns="11816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Harvest Health &amp; Wellness $378 million</a:t>
          </a:r>
        </a:p>
      </dsp:txBody>
      <dsp:txXfrm>
        <a:off x="5653437" y="2409069"/>
        <a:ext cx="2297273" cy="1378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54C60-E084-4C87-A140-F768B4981EC8}">
      <dsp:nvSpPr>
        <dsp:cNvPr id="0" name=""/>
        <dsp:cNvSpPr/>
      </dsp:nvSpPr>
      <dsp:spPr>
        <a:xfrm>
          <a:off x="51" y="147812"/>
          <a:ext cx="4913783" cy="18720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Secure and Fair Enforcement (SAFE) Banking Act </a:t>
          </a:r>
        </a:p>
      </dsp:txBody>
      <dsp:txXfrm>
        <a:off x="51" y="147812"/>
        <a:ext cx="4913783" cy="1872000"/>
      </dsp:txXfrm>
    </dsp:sp>
    <dsp:sp modelId="{D4699252-3619-4576-A21A-69D398840EC8}">
      <dsp:nvSpPr>
        <dsp:cNvPr id="0" name=""/>
        <dsp:cNvSpPr/>
      </dsp:nvSpPr>
      <dsp:spPr>
        <a:xfrm>
          <a:off x="0" y="2023058"/>
          <a:ext cx="4913783" cy="3042749"/>
        </a:xfrm>
        <a:prstGeom prst="rect">
          <a:avLst/>
        </a:prstGeom>
        <a:solidFill>
          <a:schemeClr val="accent6"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182880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Passed the U.S. House of Representatives on April 19, 2021.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SAFE Act would allow financial institutions to provide services to cannabis clients without fear of federal penalties</a:t>
          </a:r>
        </a:p>
      </dsp:txBody>
      <dsp:txXfrm>
        <a:off x="0" y="2023058"/>
        <a:ext cx="4913783" cy="3042749"/>
      </dsp:txXfrm>
    </dsp:sp>
    <dsp:sp modelId="{A5DBD6E1-C296-41D6-AB99-4D55B767276F}">
      <dsp:nvSpPr>
        <dsp:cNvPr id="0" name=""/>
        <dsp:cNvSpPr/>
      </dsp:nvSpPr>
      <dsp:spPr>
        <a:xfrm>
          <a:off x="5601764" y="150194"/>
          <a:ext cx="4913783" cy="18720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Marijuana Opportunity, Reinvestment and Expungement (MORE) Act </a:t>
          </a:r>
        </a:p>
      </dsp:txBody>
      <dsp:txXfrm>
        <a:off x="5601764" y="150194"/>
        <a:ext cx="4913783" cy="1872000"/>
      </dsp:txXfrm>
    </dsp:sp>
    <dsp:sp modelId="{4017399D-7ACC-4F48-B3C2-52E55E076A1B}">
      <dsp:nvSpPr>
        <dsp:cNvPr id="0" name=""/>
        <dsp:cNvSpPr/>
      </dsp:nvSpPr>
      <dsp:spPr>
        <a:xfrm>
          <a:off x="5601814" y="2036207"/>
          <a:ext cx="4913783" cy="3033224"/>
        </a:xfrm>
        <a:prstGeom prst="rect">
          <a:avLst/>
        </a:prstGeom>
        <a:solidFill>
          <a:schemeClr val="accent6"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182880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Remove cannabis from Schedule 1 of the CSA</a:t>
          </a:r>
          <a:br>
            <a:rPr lang="en-US" sz="1800" kern="1200" dirty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Eliminate related criminal penalties</a:t>
          </a:r>
          <a:br>
            <a:rPr lang="en-US" sz="1800" kern="1200" dirty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Equity provisions to benefit the communities affected the most by the prior prosecution of cannabis possession and sales</a:t>
          </a:r>
          <a:br>
            <a:rPr lang="en-US" sz="1800" kern="1200" dirty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MORE Act was re-introduced in the U.S. House of Representatives on May 28, 2021</a:t>
          </a:r>
        </a:p>
      </dsp:txBody>
      <dsp:txXfrm>
        <a:off x="5601814" y="2036207"/>
        <a:ext cx="4913783" cy="3033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310B-55BD-4485-91CC-EDD35D7B89A6}">
      <dsp:nvSpPr>
        <dsp:cNvPr id="0" name=""/>
        <dsp:cNvSpPr/>
      </dsp:nvSpPr>
      <dsp:spPr>
        <a:xfrm>
          <a:off x="0" y="270363"/>
          <a:ext cx="10515600" cy="18720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Cannabis Administration and Opportunity Act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Introduced by Chuck Schumer, Senate, Late July 2022</a:t>
          </a:r>
        </a:p>
      </dsp:txBody>
      <dsp:txXfrm>
        <a:off x="0" y="270363"/>
        <a:ext cx="10515600" cy="1872000"/>
      </dsp:txXfrm>
    </dsp:sp>
    <dsp:sp modelId="{26F3FE25-C20F-4BAB-8244-7F183AD3D5AF}">
      <dsp:nvSpPr>
        <dsp:cNvPr id="0" name=""/>
        <dsp:cNvSpPr/>
      </dsp:nvSpPr>
      <dsp:spPr>
        <a:xfrm>
          <a:off x="0" y="2155525"/>
          <a:ext cx="10515600" cy="2967850"/>
        </a:xfrm>
        <a:prstGeom prst="rect">
          <a:avLst/>
        </a:prstGeom>
        <a:solidFill>
          <a:schemeClr val="accent6"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182880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Remove cannabis from the CSA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Provide access to financial services for the cannabis 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Expunge past non-violent cannabis crimes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Creates funding with a federal cannabis tax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Funds would be reinvested in the communities most impacted by prior cannabis convictions, while also enabling entrepreneurs in those communities a chance to participate in the growing cannabis business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Requires the Dept of Transportation to research and develop national standard for driving impaired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Restricts marketing to minors</a:t>
          </a:r>
        </a:p>
      </dsp:txBody>
      <dsp:txXfrm>
        <a:off x="0" y="2155525"/>
        <a:ext cx="10515600" cy="29678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310B-55BD-4485-91CC-EDD35D7B89A6}">
      <dsp:nvSpPr>
        <dsp:cNvPr id="0" name=""/>
        <dsp:cNvSpPr/>
      </dsp:nvSpPr>
      <dsp:spPr>
        <a:xfrm>
          <a:off x="0" y="0"/>
          <a:ext cx="11483454" cy="18432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 is cannabis such a great risk to the title insurance industry?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potential for enforcement under federal law depending on changing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presidential administrations year to year and prosecutorial discretion.</a:t>
          </a:r>
        </a:p>
      </dsp:txBody>
      <dsp:txXfrm>
        <a:off x="0" y="0"/>
        <a:ext cx="11483454" cy="1843200"/>
      </dsp:txXfrm>
    </dsp:sp>
    <dsp:sp modelId="{26F3FE25-C20F-4BAB-8244-7F183AD3D5AF}">
      <dsp:nvSpPr>
        <dsp:cNvPr id="0" name=""/>
        <dsp:cNvSpPr/>
      </dsp:nvSpPr>
      <dsp:spPr>
        <a:xfrm>
          <a:off x="0" y="1775696"/>
          <a:ext cx="11483454" cy="3678309"/>
        </a:xfrm>
        <a:prstGeom prst="rect">
          <a:avLst/>
        </a:prstGeom>
        <a:solidFill>
          <a:schemeClr val="accent6"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182880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3600" kern="1200" dirty="0"/>
            <a:t>•Forfeiture of Real Estate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3600" kern="1200" dirty="0"/>
            <a:t>•Risk of prosecution for facilitating criminal activity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3600" kern="1200" dirty="0"/>
            <a:t>•RICO Enforcement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3600" kern="1200" dirty="0"/>
            <a:t>•Banking Regulations (FinCEN and SEC)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3600" kern="1200" dirty="0"/>
            <a:t>•Money Laundering Risk</a:t>
          </a:r>
        </a:p>
      </dsp:txBody>
      <dsp:txXfrm>
        <a:off x="0" y="1775696"/>
        <a:ext cx="11483454" cy="3678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027B97-F66F-4C36-87CB-0771CF1C9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2"/>
            <a:ext cx="3038475" cy="466725"/>
          </a:xfrm>
          <a:prstGeom prst="rect">
            <a:avLst/>
          </a:prstGeom>
        </p:spPr>
        <p:txBody>
          <a:bodyPr vert="horz" lIns="91409" tIns="45703" rIns="91409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801C5-F001-49D4-803D-158FB217E3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41" y="2"/>
            <a:ext cx="3038475" cy="466725"/>
          </a:xfrm>
          <a:prstGeom prst="rect">
            <a:avLst/>
          </a:prstGeom>
        </p:spPr>
        <p:txBody>
          <a:bodyPr vert="horz" lIns="91409" tIns="45703" rIns="91409" bIns="45703" rtlCol="0"/>
          <a:lstStyle>
            <a:lvl1pPr algn="r">
              <a:defRPr sz="1200"/>
            </a:lvl1pPr>
          </a:lstStyle>
          <a:p>
            <a:fld id="{A4D8A3EB-C8C0-433B-8D39-7C00087E083B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40916-21D2-4EA1-AEE4-49DBEF74F8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8829678"/>
            <a:ext cx="3038475" cy="466725"/>
          </a:xfrm>
          <a:prstGeom prst="rect">
            <a:avLst/>
          </a:prstGeom>
        </p:spPr>
        <p:txBody>
          <a:bodyPr vert="horz" lIns="91409" tIns="45703" rIns="91409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8B373-12CC-4D83-B71A-2F25592031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41" y="8829678"/>
            <a:ext cx="3038475" cy="466725"/>
          </a:xfrm>
          <a:prstGeom prst="rect">
            <a:avLst/>
          </a:prstGeom>
        </p:spPr>
        <p:txBody>
          <a:bodyPr vert="horz" lIns="91409" tIns="45703" rIns="91409" bIns="45703" rtlCol="0" anchor="b"/>
          <a:lstStyle>
            <a:lvl1pPr algn="r">
              <a:defRPr sz="1200"/>
            </a:lvl1pPr>
          </a:lstStyle>
          <a:p>
            <a:fld id="{C0F1239D-3946-44A6-9C76-FF299D36F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02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r">
              <a:defRPr sz="1200"/>
            </a:lvl1pPr>
          </a:lstStyle>
          <a:p>
            <a:fld id="{F4EF460D-C83A-364B-9D43-5CC9FA051D9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5" tIns="46573" rIns="93145" bIns="465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45" tIns="46573" rIns="93145" bIns="465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r">
              <a:defRPr sz="1200"/>
            </a:lvl1pPr>
          </a:lstStyle>
          <a:p>
            <a:fld id="{D736A4B8-47F8-AB43-A7B3-84D66C9E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gallup.com/poll/356939/support-legal-marijuana-holds-record-high.asp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04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17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940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18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727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6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609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21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6201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22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7233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23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480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kern="1200" dirty="0">
                <a:solidFill>
                  <a:srgbClr val="32323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Politics: According to a TAPED VOICE RECORDING made by Nixon in the White House, Nixon saw pot prohibition as a way to destroy the antiwar left. Nixon convened The National Commission on Marijuana and Drug Abuse (what became known as the Shafer Commission) to engineer scientific support for cannabis’s Schedule I placement.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F32C4-38E0-E049-96B0-772C1296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1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25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0104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23232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27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06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3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28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2540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29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1611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3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072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449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31449">
                <a:defRPr/>
              </a:pPr>
              <a:t>31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28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F32C4-38E0-E049-96B0-772C1296FD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20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spc="1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samples would not work right now…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6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5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449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31449">
                <a:defRPr/>
              </a:pPr>
              <a:t>35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52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333333"/>
                </a:solidFill>
                <a:effectLst/>
                <a:latin typeface="SourceSansProRegular"/>
              </a:rPr>
              <a:t>Because </a:t>
            </a:r>
            <a:r>
              <a:rPr lang="en-US" b="0" i="0" dirty="0">
                <a:solidFill>
                  <a:srgbClr val="333333"/>
                </a:solidFill>
                <a:effectLst/>
                <a:latin typeface="SourceSansProRegular"/>
              </a:rPr>
              <a:t>federal law prohibits the distribution and sale of marijuana, financial transactions involving a marijuana-related business would generally involve funds derived from illegal activity. Therefore, a financial institution is required to file a report on activity involving a marijuana-related business (including those duly licensed under state law).</a:t>
            </a:r>
          </a:p>
          <a:p>
            <a:pPr algn="l"/>
            <a:endParaRPr lang="en-US" b="0" i="0" u="sng" dirty="0">
              <a:solidFill>
                <a:srgbClr val="333333"/>
              </a:solidFill>
              <a:effectLst/>
              <a:latin typeface="SourceSansPro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36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•Along a flat road in rural Cecil County stands a long, nondescript building.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•Inside is one of the most important cultivation and processing operations for Maryland’s new cash crop — cannabis.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12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14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1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40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40693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14178" y="9058946"/>
            <a:ext cx="3146133" cy="478904"/>
          </a:xfrm>
        </p:spPr>
        <p:txBody>
          <a:bodyPr/>
          <a:lstStyle/>
          <a:p>
            <a:pPr defTabSz="959856">
              <a:defRPr/>
            </a:pPr>
            <a:fld id="{89EB4838-5365-2D4D-BCA2-80E2F562F3A6}" type="slidenum">
              <a:rPr lang="en-US">
                <a:solidFill>
                  <a:prstClr val="black"/>
                </a:solidFill>
                <a:latin typeface="Inter" panose="02000503000000020004" pitchFamily="2" charset="0"/>
              </a:rPr>
              <a:pPr defTabSz="959856">
                <a:defRPr/>
              </a:pPr>
              <a:t>42</a:t>
            </a:fld>
            <a:endParaRPr lang="en-US">
              <a:solidFill>
                <a:prstClr val="black"/>
              </a:solidFill>
              <a:latin typeface="Inter" panose="02000503000000020004" pitchFamily="2" charset="0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1D243D-A667-40FC-B778-2AD7FCE8ECCA}"/>
              </a:ext>
            </a:extLst>
          </p:cNvPr>
          <p:cNvSpPr>
            <a:spLocks noGrp="1"/>
          </p:cNvSpPr>
          <p:nvPr/>
        </p:nvSpPr>
        <p:spPr>
          <a:xfrm>
            <a:off x="726031" y="4772476"/>
            <a:ext cx="5808246" cy="3977762"/>
          </a:xfrm>
          <a:prstGeom prst="rect">
            <a:avLst/>
          </a:prstGeom>
        </p:spPr>
        <p:txBody>
          <a:bodyPr vert="horz" lIns="95985" tIns="47992" rIns="95985" bIns="47992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1449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9458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449">
              <a:defRPr/>
            </a:pPr>
            <a:fld id="{231F32C4-38E0-E049-96B0-772C1296FDB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31449">
                <a:defRPr/>
              </a:pPr>
              <a:t>43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3404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36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9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Munchies and Lunch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•As of Saturday, July 1, </a:t>
            </a:r>
            <a:r>
              <a:rPr lang="en-US" sz="1800" spc="10" dirty="0" err="1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SunMed</a:t>
            </a: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Growers, now sells to any individual 21 or older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vapes, gummies, pre-rolled joints, edibles and more.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•There are now about 100 dispensaries statewide paying licensing fees that typically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range between $100,000 and $2 million based on their revenue.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spc="10" dirty="0">
              <a:solidFill>
                <a:srgbClr val="191919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•Ninety years ago, alcohol was nationally legalized after 14 years of prohibition.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•Maryland is now among 23 states, plus Washington, D.C., to legalize recreational cannabis.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•The majority of Americans now favor its legalization: In 1995, just 25% of Americans supported legalization, while </a:t>
            </a:r>
            <a:r>
              <a:rPr lang="en-US" sz="1800" u="none" strike="noStrike" spc="1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68% did in 2021</a:t>
            </a:r>
            <a:r>
              <a:rPr lang="en-US" sz="1800" spc="1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•Voters approved it in a referendum in November piggybacking on the existing medical cannabis industry,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 was legalized in 2014 but didn’t see its first sales until 2017.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•Maryland already has a substantial medicinal market, with roughly 100 dispensaries open in the state.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those, at least 94 have converted their licenses from medical-only to add recreational.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2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•The Maryland Cannabis Administration projects $600 million in recreational cannabis revenue in the first year.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•Obtaining funding for cannabis businesses can be difficult because cannabis is illegal under federal law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most banks won’t lend to cannabis companies due to the requirements to be licensed under federal regulatory rules.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01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4838-5365-2D4D-BCA2-80E2F562F3A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6A4B8-47F8-AB43-A7B3-84D66C9EEC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7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1714"/>
            <a:ext cx="12185905" cy="685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135" y="1717295"/>
            <a:ext cx="9474591" cy="1936063"/>
          </a:xfrm>
          <a:prstGeom prst="rect">
            <a:avLst/>
          </a:prstGeo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US" dirty="0"/>
              <a:t>Click to edit Master section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67136" y="3845502"/>
            <a:ext cx="8060787" cy="450899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142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5155767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562330" y="0"/>
            <a:ext cx="962967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6211"/>
            <a:ext cx="5245452" cy="472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3D22C3-E0E0-484C-A78E-49D3BF224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1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7353632" y="856315"/>
            <a:ext cx="5077379" cy="4190642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4114800"/>
            <a:ext cx="12192000" cy="2743199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B6AEFB4-BD96-3B47-9562-73F0A329CC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143785"/>
            <a:ext cx="9844726" cy="4106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3749E08-242F-2E4A-9F13-2F87145C3FBE}"/>
              </a:ext>
            </a:extLst>
          </p:cNvPr>
          <p:cNvSpPr/>
          <p:nvPr userDrawn="1"/>
        </p:nvSpPr>
        <p:spPr>
          <a:xfrm>
            <a:off x="-432551" y="4649949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C6D1A-6FDB-C44E-83E7-CB238B879F61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E4FF55-B909-BE45-AA6A-B22D585DF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1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-790738" y="320572"/>
            <a:ext cx="7920743" cy="6537427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5086201"/>
            <a:ext cx="12192000" cy="1771798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F46920-1211-5E43-AD46-1B8150A73785}"/>
              </a:ext>
            </a:extLst>
          </p:cNvPr>
          <p:cNvSpPr/>
          <p:nvPr userDrawn="1"/>
        </p:nvSpPr>
        <p:spPr>
          <a:xfrm>
            <a:off x="8646575" y="5280660"/>
            <a:ext cx="3636865" cy="3265814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bg1">
                  <a:alpha val="1224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41B518-C9E8-C84E-B8F2-61E5F0C5B6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3763" y="1782763"/>
            <a:ext cx="7489825" cy="142342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“Click to edit quote.”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E205CD-4757-F548-8624-5D11D1F5D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3763" y="3429000"/>
            <a:ext cx="7489825" cy="7953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– Attribution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6DD2DC-6EF2-2342-BF20-AC4206CE3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4C768-BC2D-2C4F-ACF6-2FFD05A7E332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62501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61D7C83-F6DD-A74B-AE01-FEDA74C42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62D2A2-AFFD-5048-A79F-1D2AC3F8B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90FACC4-7625-CD43-A0FE-463EEC798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5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gradFill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56EEEC3-C0B0-6946-89B9-15983DC28F0C}"/>
              </a:ext>
            </a:extLst>
          </p:cNvPr>
          <p:cNvSpPr/>
          <p:nvPr userDrawn="1"/>
        </p:nvSpPr>
        <p:spPr>
          <a:xfrm>
            <a:off x="-1117425" y="544752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37E5B0A-FFC2-AC49-8D9C-61CDE9ABD18B}"/>
              </a:ext>
            </a:extLst>
          </p:cNvPr>
          <p:cNvSpPr/>
          <p:nvPr userDrawn="1"/>
        </p:nvSpPr>
        <p:spPr>
          <a:xfrm>
            <a:off x="4221256" y="3525681"/>
            <a:ext cx="8568770" cy="7072280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3F7F925D-9349-274C-97EE-3018973C0E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53691" y="2960222"/>
            <a:ext cx="2684618" cy="729206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F1A46CFF-B632-FB4C-8688-DD3A59640E7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56950D39-E176-1647-9E58-09FA9CC32501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7C119100-5B8C-6A45-B5D7-8FF242F7FB23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8358F9DE-39CE-0D43-B89E-7FB74C9EB87E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21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411851" y="3823854"/>
            <a:ext cx="4314771" cy="3561219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89F8D08-99AD-0A43-9E6E-FEDEEB3608F5}"/>
              </a:ext>
            </a:extLst>
          </p:cNvPr>
          <p:cNvSpPr/>
          <p:nvPr userDrawn="1"/>
        </p:nvSpPr>
        <p:spPr>
          <a:xfrm>
            <a:off x="8318519" y="3261606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1FAF3E4-18FD-414B-BB66-DF7F0EBD7827}"/>
              </a:ext>
            </a:extLst>
          </p:cNvPr>
          <p:cNvSpPr/>
          <p:nvPr userDrawn="1"/>
        </p:nvSpPr>
        <p:spPr>
          <a:xfrm>
            <a:off x="10807227" y="2382300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AB14BC8-2912-3943-91CE-B860018149ED}"/>
              </a:ext>
            </a:extLst>
          </p:cNvPr>
          <p:cNvSpPr/>
          <p:nvPr userDrawn="1"/>
        </p:nvSpPr>
        <p:spPr>
          <a:xfrm>
            <a:off x="7560960" y="4625069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82" y="2084416"/>
            <a:ext cx="9254237" cy="2044932"/>
          </a:xfrm>
        </p:spPr>
        <p:txBody>
          <a:bodyPr anchor="ctr"/>
          <a:lstStyle>
            <a:lvl1pPr algn="ct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7FD4A-7270-834E-9AE9-F56072EE682E}"/>
              </a:ext>
            </a:extLst>
          </p:cNvPr>
          <p:cNvSpPr/>
          <p:nvPr userDrawn="1"/>
        </p:nvSpPr>
        <p:spPr>
          <a:xfrm>
            <a:off x="0" y="5164282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B3EE1-EC83-5549-BC7A-1A33C10738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6866" y="4145541"/>
            <a:ext cx="2258268" cy="457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42305-A84E-A04C-8BD9-C727EF7272CB}"/>
              </a:ext>
            </a:extLst>
          </p:cNvPr>
          <p:cNvSpPr/>
          <p:nvPr userDrawn="1"/>
        </p:nvSpPr>
        <p:spPr>
          <a:xfrm>
            <a:off x="0" y="0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EA989D-9A7F-8146-8550-1EA1FF663CC4}"/>
              </a:ext>
            </a:extLst>
          </p:cNvPr>
          <p:cNvGrpSpPr/>
          <p:nvPr userDrawn="1"/>
        </p:nvGrpSpPr>
        <p:grpSpPr>
          <a:xfrm>
            <a:off x="5525013" y="1084001"/>
            <a:ext cx="1141975" cy="310187"/>
            <a:chOff x="5525013" y="1084001"/>
            <a:chExt cx="1141975" cy="310187"/>
          </a:xfrm>
        </p:grpSpPr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10B7F07-46E0-8D4C-9961-6FBA4AEE1EB8}"/>
                </a:ext>
              </a:extLst>
            </p:cNvPr>
            <p:cNvSpPr/>
            <p:nvPr/>
          </p:nvSpPr>
          <p:spPr>
            <a:xfrm>
              <a:off x="6076687" y="1125702"/>
              <a:ext cx="316350" cy="263195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solidFill>
              <a:srgbClr val="2A7DE1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4E882DF6-36D1-FF47-A383-E81D3FA4A0B3}"/>
                </a:ext>
              </a:extLst>
            </p:cNvPr>
            <p:cNvSpPr/>
            <p:nvPr/>
          </p:nvSpPr>
          <p:spPr>
            <a:xfrm>
              <a:off x="5525013" y="1084001"/>
              <a:ext cx="228513" cy="310178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C802053-91E1-E448-AC5B-5165C4892176}"/>
                </a:ext>
              </a:extLst>
            </p:cNvPr>
            <p:cNvSpPr/>
            <p:nvPr/>
          </p:nvSpPr>
          <p:spPr>
            <a:xfrm>
              <a:off x="5799205" y="1163177"/>
              <a:ext cx="231811" cy="231011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1" name="Graphic 5">
              <a:extLst>
                <a:ext uri="{FF2B5EF4-FFF2-40B4-BE49-F238E27FC236}">
                  <a16:creationId xmlns:a16="http://schemas.microsoft.com/office/drawing/2014/main" id="{DB29920B-E247-6A47-B319-D9963D404096}"/>
                </a:ext>
              </a:extLst>
            </p:cNvPr>
            <p:cNvSpPr/>
            <p:nvPr/>
          </p:nvSpPr>
          <p:spPr>
            <a:xfrm>
              <a:off x="6438505" y="1163178"/>
              <a:ext cx="228483" cy="231001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B9D2D-78CE-7641-B32B-95108F342525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B1424C-D3AD-CB45-B1FE-B7C09952EBC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11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4844270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347274" y="1"/>
            <a:ext cx="9844726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69041A-B5D5-9448-B8FF-0F64BA132AF7}"/>
              </a:ext>
            </a:extLst>
          </p:cNvPr>
          <p:cNvSpPr/>
          <p:nvPr userDrawn="1"/>
        </p:nvSpPr>
        <p:spPr>
          <a:xfrm>
            <a:off x="5987143" y="1701925"/>
            <a:ext cx="5747657" cy="447386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effectLst>
            <a:outerShdw blurRad="423731" dist="359820" dir="5400000" sx="96000" sy="96000" algn="t" rotWithShape="0">
              <a:schemeClr val="tx1">
                <a:lumMod val="75000"/>
                <a:lumOff val="25000"/>
                <a:alpha val="26352"/>
              </a:schemeClr>
            </a:outerShdw>
          </a:effectLst>
        </p:spPr>
        <p:txBody>
          <a:bodyPr vert="horz" lIns="91440" tIns="45720" rIns="91440" bIns="13716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7B868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1C5C8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FF61C-32A0-074C-A2EF-BDC0117B9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C5D25-A649-C24C-AB07-8D05FC94F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9844726" cy="82307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46211"/>
            <a:ext cx="5245452" cy="4729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36E2-931F-CA42-84F9-3DD5FB64CF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6643" y="1905283"/>
            <a:ext cx="5248656" cy="4067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19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22DD-F31B-4904-85C4-E012D3B2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928B-2090-4DE8-A901-569708200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7323-FCD2-4ED8-898D-62FB55F5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FC4B7-657D-487F-A5FC-EE5ECCF6361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3E4EE-5AC4-4302-9625-028B3111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74CF-0FAE-4075-A7F9-67193DBC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568E2-0E4C-4A3D-A583-A5B55AC07D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9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E0D640A-F4B4-9942-8896-EC800E6CB723}"/>
              </a:ext>
            </a:extLst>
          </p:cNvPr>
          <p:cNvSpPr/>
          <p:nvPr userDrawn="1"/>
        </p:nvSpPr>
        <p:spPr>
          <a:xfrm>
            <a:off x="-1302619" y="903567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5">
            <a:extLst>
              <a:ext uri="{FF2B5EF4-FFF2-40B4-BE49-F238E27FC236}">
                <a16:creationId xmlns:a16="http://schemas.microsoft.com/office/drawing/2014/main" id="{C70ABB8D-354D-FD4A-BD23-80F9BFDC89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17" name="Graphic 5">
              <a:extLst>
                <a:ext uri="{FF2B5EF4-FFF2-40B4-BE49-F238E27FC236}">
                  <a16:creationId xmlns:a16="http://schemas.microsoft.com/office/drawing/2014/main" id="{6A01C17A-CE06-9043-9528-B79EF5D40B20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F1ECFFC-8030-6442-AC72-E5F8A69F432C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999BF3C0-719B-DB45-9A60-7F1B1D88C229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2E6EACE-011E-F743-8EF1-3273644D9BD4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0117E01-7A7C-B947-8C5A-60D589B194B4}"/>
              </a:ext>
            </a:extLst>
          </p:cNvPr>
          <p:cNvSpPr/>
          <p:nvPr userDrawn="1"/>
        </p:nvSpPr>
        <p:spPr>
          <a:xfrm>
            <a:off x="6369951" y="1578279"/>
            <a:ext cx="7644006" cy="630902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F6F4887-1EE8-D843-AA9B-AB4D1C830B23}"/>
              </a:ext>
            </a:extLst>
          </p:cNvPr>
          <p:cNvSpPr/>
          <p:nvPr userDrawn="1"/>
        </p:nvSpPr>
        <p:spPr>
          <a:xfrm>
            <a:off x="10072079" y="470374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7C886EC-A333-2A42-A3CC-F38DF59CD2C3}"/>
              </a:ext>
            </a:extLst>
          </p:cNvPr>
          <p:cNvSpPr/>
          <p:nvPr userDrawn="1"/>
        </p:nvSpPr>
        <p:spPr>
          <a:xfrm>
            <a:off x="6662058" y="5725448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7F429E4-DDE3-B646-9E8E-25800EEC0B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8" y="2726269"/>
            <a:ext cx="9254237" cy="15220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826D7E44-46B3-EC47-BFB1-A75C134D49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652" y="4348580"/>
            <a:ext cx="4227004" cy="433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b="0" i="0" kern="1200" cap="none" spc="0" baseline="0" dirty="0" smtClean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313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5155767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562330" y="0"/>
            <a:ext cx="962967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6211"/>
            <a:ext cx="5245452" cy="472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3D22C3-E0E0-484C-A78E-49D3BF224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DCEC09-95A4-0346-87F9-5E17F6BA1AA5}"/>
              </a:ext>
            </a:extLst>
          </p:cNvPr>
          <p:cNvSpPr/>
          <p:nvPr userDrawn="1"/>
        </p:nvSpPr>
        <p:spPr>
          <a:xfrm>
            <a:off x="1" y="0"/>
            <a:ext cx="5153890" cy="6858000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648925A-D165-B54D-89D1-8A06FF290473}"/>
              </a:ext>
            </a:extLst>
          </p:cNvPr>
          <p:cNvSpPr/>
          <p:nvPr userDrawn="1"/>
        </p:nvSpPr>
        <p:spPr>
          <a:xfrm>
            <a:off x="-447436" y="1130187"/>
            <a:ext cx="6939814" cy="572781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007FE8">
                  <a:alpha val="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366453-797E-3F4D-A8C0-E89FE3FB8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84883"/>
            <a:ext cx="4244566" cy="11215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6E24C12-480B-A74B-A038-2F99F067F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994409"/>
            <a:ext cx="4244567" cy="434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6E8D984-E400-3A42-BEE8-A9CB6213C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2710" y="324465"/>
            <a:ext cx="5955890" cy="58895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847CD55-8D7C-F441-AA8D-73EA544ACB8D}"/>
              </a:ext>
            </a:extLst>
          </p:cNvPr>
          <p:cNvSpPr/>
          <p:nvPr userDrawn="1"/>
        </p:nvSpPr>
        <p:spPr>
          <a:xfrm>
            <a:off x="264055" y="4270827"/>
            <a:ext cx="2312891" cy="5521827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6350" cap="flat">
            <a:solidFill>
              <a:srgbClr val="007FE8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0E1B5-4061-B44A-83C3-C36E3F015333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FE4061-8252-D742-97E5-308EAF05D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4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320800"/>
            <a:ext cx="11277601" cy="4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C64845-761D-FD45-BCAB-677889A13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86F9D0-EEF4-3045-A736-006FF30CF3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205802"/>
            <a:ext cx="11277600" cy="40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CFE47A5-0D6D-FF4F-AAF7-CA836CD08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681596"/>
            <a:ext cx="11277601" cy="456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8F423-FB64-634C-80AE-A573D6F6B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7600" cy="82307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59A39B-E86A-5345-84ED-0CC252A0C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1415211-4D2E-D44D-B5D6-53DFB4A42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945" y="-81023"/>
            <a:ext cx="12303889" cy="703162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380678" y="892415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9" y="2997843"/>
            <a:ext cx="7278908" cy="14133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5" name="Graphic 5">
            <a:extLst>
              <a:ext uri="{FF2B5EF4-FFF2-40B4-BE49-F238E27FC236}">
                <a16:creationId xmlns:a16="http://schemas.microsoft.com/office/drawing/2014/main" id="{DDA24263-29AF-3C49-AB4A-374F36ABBFB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8F127E3E-7398-0446-93AE-7FE0649F7A2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5AD84719-7822-3E48-BE98-2E6A23CC71C3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CFEE56F8-2DD6-E84C-BD99-B30B871784F7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BEBC001E-2AD7-A34D-8A6E-856970817CEA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C57EEF-E181-FD44-8BC0-1DC087C74288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410170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">
            <a:extLst>
              <a:ext uri="{FF2B5EF4-FFF2-40B4-BE49-F238E27FC236}">
                <a16:creationId xmlns:a16="http://schemas.microsoft.com/office/drawing/2014/main" id="{9042319E-730B-4F47-8859-4A349056F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4392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27DE8DF-96B5-1746-A439-20E74674C0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5F641EF-FFB7-3E4E-9396-FCE07656C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144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4D3E07-640C-2849-8CFC-ABF2A811072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13873"/>
            <a:ext cx="0" cy="4761916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E2A76E30-7583-F549-B9F2-166B4F636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2AEF-4709-D04A-BA52-3D8B89C724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172" y="1885362"/>
            <a:ext cx="5254771" cy="429042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F2077-8E33-6748-A0B0-E860B241130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86525" y="1885950"/>
            <a:ext cx="5245100" cy="428942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8062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5155767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562330" y="0"/>
            <a:ext cx="962967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6211"/>
            <a:ext cx="5245452" cy="472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3D22C3-E0E0-484C-A78E-49D3BF224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3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7353632" y="856315"/>
            <a:ext cx="5077379" cy="4190642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4114800"/>
            <a:ext cx="12192000" cy="2743199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B6AEFB4-BD96-3B47-9562-73F0A329CC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143785"/>
            <a:ext cx="9844726" cy="4106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3749E08-242F-2E4A-9F13-2F87145C3FBE}"/>
              </a:ext>
            </a:extLst>
          </p:cNvPr>
          <p:cNvSpPr/>
          <p:nvPr userDrawn="1"/>
        </p:nvSpPr>
        <p:spPr>
          <a:xfrm>
            <a:off x="-432551" y="4649949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C6D1A-6FDB-C44E-83E7-CB238B879F61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E4FF55-B909-BE45-AA6A-B22D585DF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0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-790738" y="320572"/>
            <a:ext cx="7920743" cy="6537427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5086201"/>
            <a:ext cx="12192000" cy="1771798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F46920-1211-5E43-AD46-1B8150A73785}"/>
              </a:ext>
            </a:extLst>
          </p:cNvPr>
          <p:cNvSpPr/>
          <p:nvPr userDrawn="1"/>
        </p:nvSpPr>
        <p:spPr>
          <a:xfrm>
            <a:off x="8646575" y="5280660"/>
            <a:ext cx="3636865" cy="3265814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bg1">
                  <a:alpha val="1224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41B518-C9E8-C84E-B8F2-61E5F0C5B6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3763" y="1782763"/>
            <a:ext cx="7489825" cy="142342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“Click to edit quote.”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E205CD-4757-F548-8624-5D11D1F5D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3763" y="3429000"/>
            <a:ext cx="7489825" cy="7953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– Attribution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6DD2DC-6EF2-2342-BF20-AC4206CE3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4C768-BC2D-2C4F-ACF6-2FFD05A7E332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15893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61D7C83-F6DD-A74B-AE01-FEDA74C42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62D2A2-AFFD-5048-A79F-1D2AC3F8B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00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90FACC4-7625-CD43-A0FE-463EEC798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320800"/>
            <a:ext cx="11277601" cy="4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C64845-761D-FD45-BCAB-677889A13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27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gradFill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56EEEC3-C0B0-6946-89B9-15983DC28F0C}"/>
              </a:ext>
            </a:extLst>
          </p:cNvPr>
          <p:cNvSpPr/>
          <p:nvPr userDrawn="1"/>
        </p:nvSpPr>
        <p:spPr>
          <a:xfrm>
            <a:off x="-1117425" y="544752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37E5B0A-FFC2-AC49-8D9C-61CDE9ABD18B}"/>
              </a:ext>
            </a:extLst>
          </p:cNvPr>
          <p:cNvSpPr/>
          <p:nvPr userDrawn="1"/>
        </p:nvSpPr>
        <p:spPr>
          <a:xfrm>
            <a:off x="4221256" y="3525681"/>
            <a:ext cx="8568770" cy="7072280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3F7F925D-9349-274C-97EE-3018973C0E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53691" y="2960222"/>
            <a:ext cx="2684618" cy="729206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F1A46CFF-B632-FB4C-8688-DD3A59640E7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56950D39-E176-1647-9E58-09FA9CC32501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7C119100-5B8C-6A45-B5D7-8FF242F7FB23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8358F9DE-39CE-0D43-B89E-7FB74C9EB87E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4969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411851" y="3823854"/>
            <a:ext cx="4314771" cy="3561219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89F8D08-99AD-0A43-9E6E-FEDEEB3608F5}"/>
              </a:ext>
            </a:extLst>
          </p:cNvPr>
          <p:cNvSpPr/>
          <p:nvPr userDrawn="1"/>
        </p:nvSpPr>
        <p:spPr>
          <a:xfrm>
            <a:off x="8318519" y="3261606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1FAF3E4-18FD-414B-BB66-DF7F0EBD7827}"/>
              </a:ext>
            </a:extLst>
          </p:cNvPr>
          <p:cNvSpPr/>
          <p:nvPr userDrawn="1"/>
        </p:nvSpPr>
        <p:spPr>
          <a:xfrm>
            <a:off x="10807227" y="2382300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AB14BC8-2912-3943-91CE-B860018149ED}"/>
              </a:ext>
            </a:extLst>
          </p:cNvPr>
          <p:cNvSpPr/>
          <p:nvPr userDrawn="1"/>
        </p:nvSpPr>
        <p:spPr>
          <a:xfrm>
            <a:off x="7560960" y="4625069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82" y="2084416"/>
            <a:ext cx="9254237" cy="2044932"/>
          </a:xfrm>
        </p:spPr>
        <p:txBody>
          <a:bodyPr anchor="ctr"/>
          <a:lstStyle>
            <a:lvl1pPr algn="ct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7FD4A-7270-834E-9AE9-F56072EE682E}"/>
              </a:ext>
            </a:extLst>
          </p:cNvPr>
          <p:cNvSpPr/>
          <p:nvPr userDrawn="1"/>
        </p:nvSpPr>
        <p:spPr>
          <a:xfrm>
            <a:off x="0" y="5164282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B3EE1-EC83-5549-BC7A-1A33C10738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6866" y="4145541"/>
            <a:ext cx="2258268" cy="457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42305-A84E-A04C-8BD9-C727EF7272CB}"/>
              </a:ext>
            </a:extLst>
          </p:cNvPr>
          <p:cNvSpPr/>
          <p:nvPr userDrawn="1"/>
        </p:nvSpPr>
        <p:spPr>
          <a:xfrm>
            <a:off x="0" y="0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EA989D-9A7F-8146-8550-1EA1FF663CC4}"/>
              </a:ext>
            </a:extLst>
          </p:cNvPr>
          <p:cNvGrpSpPr/>
          <p:nvPr userDrawn="1"/>
        </p:nvGrpSpPr>
        <p:grpSpPr>
          <a:xfrm>
            <a:off x="5525013" y="1084001"/>
            <a:ext cx="1141975" cy="310187"/>
            <a:chOff x="5525013" y="1084001"/>
            <a:chExt cx="1141975" cy="310187"/>
          </a:xfrm>
        </p:grpSpPr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10B7F07-46E0-8D4C-9961-6FBA4AEE1EB8}"/>
                </a:ext>
              </a:extLst>
            </p:cNvPr>
            <p:cNvSpPr/>
            <p:nvPr/>
          </p:nvSpPr>
          <p:spPr>
            <a:xfrm>
              <a:off x="6076687" y="1125702"/>
              <a:ext cx="316350" cy="263195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solidFill>
              <a:srgbClr val="2A7DE1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4E882DF6-36D1-FF47-A383-E81D3FA4A0B3}"/>
                </a:ext>
              </a:extLst>
            </p:cNvPr>
            <p:cNvSpPr/>
            <p:nvPr/>
          </p:nvSpPr>
          <p:spPr>
            <a:xfrm>
              <a:off x="5525013" y="1084001"/>
              <a:ext cx="228513" cy="310178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C802053-91E1-E448-AC5B-5165C4892176}"/>
                </a:ext>
              </a:extLst>
            </p:cNvPr>
            <p:cNvSpPr/>
            <p:nvPr/>
          </p:nvSpPr>
          <p:spPr>
            <a:xfrm>
              <a:off x="5799205" y="1163177"/>
              <a:ext cx="231811" cy="231011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1" name="Graphic 5">
              <a:extLst>
                <a:ext uri="{FF2B5EF4-FFF2-40B4-BE49-F238E27FC236}">
                  <a16:creationId xmlns:a16="http://schemas.microsoft.com/office/drawing/2014/main" id="{DB29920B-E247-6A47-B319-D9963D404096}"/>
                </a:ext>
              </a:extLst>
            </p:cNvPr>
            <p:cNvSpPr/>
            <p:nvPr/>
          </p:nvSpPr>
          <p:spPr>
            <a:xfrm>
              <a:off x="6438505" y="1163178"/>
              <a:ext cx="228483" cy="231001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B9D2D-78CE-7641-B32B-95108F342525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B1424C-D3AD-CB45-B1FE-B7C09952EBC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70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22DD-F31B-4904-85C4-E012D3B2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928B-2090-4DE8-A901-569708200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7323-FCD2-4ED8-898D-62FB55F5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FC4B7-657D-487F-A5FC-EE5ECCF6361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3E4EE-5AC4-4302-9625-028B3111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74CF-0FAE-4075-A7F9-67193DBC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568E2-0E4C-4A3D-A583-A5B55AC07D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9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E0D640A-F4B4-9942-8896-EC800E6CB723}"/>
              </a:ext>
            </a:extLst>
          </p:cNvPr>
          <p:cNvSpPr/>
          <p:nvPr userDrawn="1"/>
        </p:nvSpPr>
        <p:spPr>
          <a:xfrm>
            <a:off x="-1302619" y="903567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5">
            <a:extLst>
              <a:ext uri="{FF2B5EF4-FFF2-40B4-BE49-F238E27FC236}">
                <a16:creationId xmlns:a16="http://schemas.microsoft.com/office/drawing/2014/main" id="{C70ABB8D-354D-FD4A-BD23-80F9BFDC89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17" name="Graphic 5">
              <a:extLst>
                <a:ext uri="{FF2B5EF4-FFF2-40B4-BE49-F238E27FC236}">
                  <a16:creationId xmlns:a16="http://schemas.microsoft.com/office/drawing/2014/main" id="{6A01C17A-CE06-9043-9528-B79EF5D40B20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F1ECFFC-8030-6442-AC72-E5F8A69F432C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999BF3C0-719B-DB45-9A60-7F1B1D88C229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2E6EACE-011E-F743-8EF1-3273644D9BD4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0117E01-7A7C-B947-8C5A-60D589B194B4}"/>
              </a:ext>
            </a:extLst>
          </p:cNvPr>
          <p:cNvSpPr/>
          <p:nvPr userDrawn="1"/>
        </p:nvSpPr>
        <p:spPr>
          <a:xfrm>
            <a:off x="6369951" y="1578279"/>
            <a:ext cx="7644006" cy="630902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F6F4887-1EE8-D843-AA9B-AB4D1C830B23}"/>
              </a:ext>
            </a:extLst>
          </p:cNvPr>
          <p:cNvSpPr/>
          <p:nvPr userDrawn="1"/>
        </p:nvSpPr>
        <p:spPr>
          <a:xfrm>
            <a:off x="10072079" y="470374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7C886EC-A333-2A42-A3CC-F38DF59CD2C3}"/>
              </a:ext>
            </a:extLst>
          </p:cNvPr>
          <p:cNvSpPr/>
          <p:nvPr userDrawn="1"/>
        </p:nvSpPr>
        <p:spPr>
          <a:xfrm>
            <a:off x="6662058" y="5725448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7F429E4-DDE3-B646-9E8E-25800EEC0B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8" y="2726269"/>
            <a:ext cx="9254237" cy="15220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826D7E44-46B3-EC47-BFB1-A75C134D49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652" y="4348580"/>
            <a:ext cx="4227004" cy="433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b="0" i="0" kern="1200" cap="none" spc="0" baseline="0" dirty="0" smtClean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062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DCEC09-95A4-0346-87F9-5E17F6BA1AA5}"/>
              </a:ext>
            </a:extLst>
          </p:cNvPr>
          <p:cNvSpPr/>
          <p:nvPr userDrawn="1"/>
        </p:nvSpPr>
        <p:spPr>
          <a:xfrm>
            <a:off x="1" y="0"/>
            <a:ext cx="5153890" cy="6858000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648925A-D165-B54D-89D1-8A06FF290473}"/>
              </a:ext>
            </a:extLst>
          </p:cNvPr>
          <p:cNvSpPr/>
          <p:nvPr userDrawn="1"/>
        </p:nvSpPr>
        <p:spPr>
          <a:xfrm>
            <a:off x="-447436" y="1130187"/>
            <a:ext cx="6939814" cy="572781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007FE8">
                  <a:alpha val="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366453-797E-3F4D-A8C0-E89FE3FB8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84883"/>
            <a:ext cx="4244566" cy="11215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6E24C12-480B-A74B-A038-2F99F067F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994409"/>
            <a:ext cx="4244567" cy="434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6E8D984-E400-3A42-BEE8-A9CB6213C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2710" y="324465"/>
            <a:ext cx="5955890" cy="58895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847CD55-8D7C-F441-AA8D-73EA544ACB8D}"/>
              </a:ext>
            </a:extLst>
          </p:cNvPr>
          <p:cNvSpPr/>
          <p:nvPr userDrawn="1"/>
        </p:nvSpPr>
        <p:spPr>
          <a:xfrm>
            <a:off x="264055" y="4270827"/>
            <a:ext cx="2312891" cy="5521827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6350" cap="flat">
            <a:solidFill>
              <a:srgbClr val="007FE8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0E1B5-4061-B44A-83C3-C36E3F015333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FE4061-8252-D742-97E5-308EAF05D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36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320800"/>
            <a:ext cx="11277601" cy="4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C64845-761D-FD45-BCAB-677889A13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1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86F9D0-EEF4-3045-A736-006FF30CF3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205802"/>
            <a:ext cx="11277600" cy="40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CFE47A5-0D6D-FF4F-AAF7-CA836CD08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681596"/>
            <a:ext cx="11277601" cy="456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8F423-FB64-634C-80AE-A573D6F6B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7600" cy="82307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59A39B-E86A-5345-84ED-0CC252A0C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42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1415211-4D2E-D44D-B5D6-53DFB4A42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945" y="-81023"/>
            <a:ext cx="12303889" cy="703162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380678" y="892415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9" y="2997843"/>
            <a:ext cx="7278908" cy="14133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5" name="Graphic 5">
            <a:extLst>
              <a:ext uri="{FF2B5EF4-FFF2-40B4-BE49-F238E27FC236}">
                <a16:creationId xmlns:a16="http://schemas.microsoft.com/office/drawing/2014/main" id="{DDA24263-29AF-3C49-AB4A-374F36ABBFB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8F127E3E-7398-0446-93AE-7FE0649F7A2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5AD84719-7822-3E48-BE98-2E6A23CC71C3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CFEE56F8-2DD6-E84C-BD99-B30B871784F7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BEBC001E-2AD7-A34D-8A6E-856970817CEA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C57EEF-E181-FD44-8BC0-1DC087C74288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1003460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">
            <a:extLst>
              <a:ext uri="{FF2B5EF4-FFF2-40B4-BE49-F238E27FC236}">
                <a16:creationId xmlns:a16="http://schemas.microsoft.com/office/drawing/2014/main" id="{9042319E-730B-4F47-8859-4A349056F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4392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27DE8DF-96B5-1746-A439-20E74674C0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5F641EF-FFB7-3E4E-9396-FCE07656C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144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4D3E07-640C-2849-8CFC-ABF2A811072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13873"/>
            <a:ext cx="0" cy="4761916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E2A76E30-7583-F549-B9F2-166B4F636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2AEF-4709-D04A-BA52-3D8B89C724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172" y="1885362"/>
            <a:ext cx="5254771" cy="429042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F2077-8E33-6748-A0B0-E860B241130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86525" y="1885950"/>
            <a:ext cx="5245100" cy="428942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49753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5155767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562330" y="0"/>
            <a:ext cx="962967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6211"/>
            <a:ext cx="5245452" cy="4729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3D22C3-E0E0-484C-A78E-49D3BF224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E0D640A-F4B4-9942-8896-EC800E6CB723}"/>
              </a:ext>
            </a:extLst>
          </p:cNvPr>
          <p:cNvSpPr/>
          <p:nvPr userDrawn="1"/>
        </p:nvSpPr>
        <p:spPr>
          <a:xfrm>
            <a:off x="-1302619" y="903567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aphic 5">
            <a:extLst>
              <a:ext uri="{FF2B5EF4-FFF2-40B4-BE49-F238E27FC236}">
                <a16:creationId xmlns:a16="http://schemas.microsoft.com/office/drawing/2014/main" id="{C70ABB8D-354D-FD4A-BD23-80F9BFDC89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17" name="Graphic 5">
              <a:extLst>
                <a:ext uri="{FF2B5EF4-FFF2-40B4-BE49-F238E27FC236}">
                  <a16:creationId xmlns:a16="http://schemas.microsoft.com/office/drawing/2014/main" id="{6A01C17A-CE06-9043-9528-B79EF5D40B20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F1ECFFC-8030-6442-AC72-E5F8A69F432C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999BF3C0-719B-DB45-9A60-7F1B1D88C229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2E6EACE-011E-F743-8EF1-3273644D9BD4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0117E01-7A7C-B947-8C5A-60D589B194B4}"/>
              </a:ext>
            </a:extLst>
          </p:cNvPr>
          <p:cNvSpPr/>
          <p:nvPr userDrawn="1"/>
        </p:nvSpPr>
        <p:spPr>
          <a:xfrm>
            <a:off x="6369951" y="1578279"/>
            <a:ext cx="7644006" cy="630902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F6F4887-1EE8-D843-AA9B-AB4D1C830B23}"/>
              </a:ext>
            </a:extLst>
          </p:cNvPr>
          <p:cNvSpPr/>
          <p:nvPr userDrawn="1"/>
        </p:nvSpPr>
        <p:spPr>
          <a:xfrm>
            <a:off x="10072079" y="470374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7C886EC-A333-2A42-A3CC-F38DF59CD2C3}"/>
              </a:ext>
            </a:extLst>
          </p:cNvPr>
          <p:cNvSpPr/>
          <p:nvPr userDrawn="1"/>
        </p:nvSpPr>
        <p:spPr>
          <a:xfrm>
            <a:off x="6662058" y="5725448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7F429E4-DDE3-B646-9E8E-25800EEC0B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8" y="2726269"/>
            <a:ext cx="9254237" cy="152203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826D7E44-46B3-EC47-BFB1-A75C134D49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652" y="4348580"/>
            <a:ext cx="4227004" cy="433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b="0" i="0" kern="1200" cap="none" spc="0" baseline="0" dirty="0" smtClean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8273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7353632" y="856315"/>
            <a:ext cx="5077379" cy="4190642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4114800"/>
            <a:ext cx="12192000" cy="2743199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9844726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B6AEFB4-BD96-3B47-9562-73F0A329CC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143785"/>
            <a:ext cx="9844726" cy="4106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3749E08-242F-2E4A-9F13-2F87145C3FBE}"/>
              </a:ext>
            </a:extLst>
          </p:cNvPr>
          <p:cNvSpPr/>
          <p:nvPr userDrawn="1"/>
        </p:nvSpPr>
        <p:spPr>
          <a:xfrm>
            <a:off x="-432551" y="4649949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C6D1A-6FDB-C44E-83E7-CB238B879F61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E4FF55-B909-BE45-AA6A-B22D585DF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9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349F55E-EBAF-8F43-B911-D973383AD66F}"/>
              </a:ext>
            </a:extLst>
          </p:cNvPr>
          <p:cNvSpPr/>
          <p:nvPr userDrawn="1"/>
        </p:nvSpPr>
        <p:spPr>
          <a:xfrm>
            <a:off x="-790738" y="320572"/>
            <a:ext cx="7920743" cy="6537427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B2199-4E1A-3841-8525-753D0825091E}"/>
              </a:ext>
            </a:extLst>
          </p:cNvPr>
          <p:cNvSpPr/>
          <p:nvPr userDrawn="1"/>
        </p:nvSpPr>
        <p:spPr>
          <a:xfrm>
            <a:off x="0" y="5086201"/>
            <a:ext cx="12192000" cy="1771798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F46920-1211-5E43-AD46-1B8150A73785}"/>
              </a:ext>
            </a:extLst>
          </p:cNvPr>
          <p:cNvSpPr/>
          <p:nvPr userDrawn="1"/>
        </p:nvSpPr>
        <p:spPr>
          <a:xfrm>
            <a:off x="8646575" y="5280660"/>
            <a:ext cx="3636865" cy="3265814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bg1">
                  <a:alpha val="1224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41B518-C9E8-C84E-B8F2-61E5F0C5B6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3763" y="1782763"/>
            <a:ext cx="7489825" cy="142342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“Click to edit quote.”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E205CD-4757-F548-8624-5D11D1F5D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3763" y="3429000"/>
            <a:ext cx="7489825" cy="7953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– Attribution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6DD2DC-6EF2-2342-BF20-AC4206CE3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 contrast="6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4C768-BC2D-2C4F-ACF6-2FFD05A7E332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698010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61D7C83-F6DD-A74B-AE01-FEDA74C42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62D2A2-AFFD-5048-A79F-1D2AC3F8B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9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90FACC4-7625-CD43-A0FE-463EEC798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21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gradFill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56EEEC3-C0B0-6946-89B9-15983DC28F0C}"/>
              </a:ext>
            </a:extLst>
          </p:cNvPr>
          <p:cNvSpPr/>
          <p:nvPr userDrawn="1"/>
        </p:nvSpPr>
        <p:spPr>
          <a:xfrm>
            <a:off x="-1117425" y="544752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37E5B0A-FFC2-AC49-8D9C-61CDE9ABD18B}"/>
              </a:ext>
            </a:extLst>
          </p:cNvPr>
          <p:cNvSpPr/>
          <p:nvPr userDrawn="1"/>
        </p:nvSpPr>
        <p:spPr>
          <a:xfrm>
            <a:off x="4221256" y="3525681"/>
            <a:ext cx="8568770" cy="7072280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3F7F925D-9349-274C-97EE-3018973C0E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53691" y="2960222"/>
            <a:ext cx="2684618" cy="729206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F1A46CFF-B632-FB4C-8688-DD3A59640E7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56950D39-E176-1647-9E58-09FA9CC32501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7C119100-5B8C-6A45-B5D7-8FF242F7FB23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8358F9DE-39CE-0D43-B89E-7FB74C9EB87E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6187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">
    <p:bg>
      <p:bgPr>
        <a:gradFill flip="none" rotWithShape="1">
          <a:gsLst>
            <a:gs pos="0">
              <a:srgbClr val="044BD9"/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411851" y="3823854"/>
            <a:ext cx="4314771" cy="3561219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89F8D08-99AD-0A43-9E6E-FEDEEB3608F5}"/>
              </a:ext>
            </a:extLst>
          </p:cNvPr>
          <p:cNvSpPr/>
          <p:nvPr userDrawn="1"/>
        </p:nvSpPr>
        <p:spPr>
          <a:xfrm>
            <a:off x="8318519" y="3261606"/>
            <a:ext cx="4760256" cy="392890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2">
                  <a:alpha val="0"/>
                </a:schemeClr>
              </a:gs>
              <a:gs pos="98000">
                <a:schemeClr val="accent2">
                  <a:alpha val="4522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1FAF3E4-18FD-414B-BB66-DF7F0EBD7827}"/>
              </a:ext>
            </a:extLst>
          </p:cNvPr>
          <p:cNvSpPr/>
          <p:nvPr userDrawn="1"/>
        </p:nvSpPr>
        <p:spPr>
          <a:xfrm>
            <a:off x="10807227" y="2382300"/>
            <a:ext cx="2769545" cy="6612048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AB14BC8-2912-3943-91CE-B860018149ED}"/>
              </a:ext>
            </a:extLst>
          </p:cNvPr>
          <p:cNvSpPr/>
          <p:nvPr userDrawn="1"/>
        </p:nvSpPr>
        <p:spPr>
          <a:xfrm>
            <a:off x="7560960" y="4625069"/>
            <a:ext cx="2084556" cy="5048664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82" y="2084416"/>
            <a:ext cx="9254237" cy="2044932"/>
          </a:xfrm>
        </p:spPr>
        <p:txBody>
          <a:bodyPr anchor="ctr"/>
          <a:lstStyle>
            <a:lvl1pPr algn="ct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7FD4A-7270-834E-9AE9-F56072EE682E}"/>
              </a:ext>
            </a:extLst>
          </p:cNvPr>
          <p:cNvSpPr/>
          <p:nvPr userDrawn="1"/>
        </p:nvSpPr>
        <p:spPr>
          <a:xfrm>
            <a:off x="0" y="5164282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2B3EE1-EC83-5549-BC7A-1A33C10738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6866" y="4145541"/>
            <a:ext cx="2258268" cy="457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42305-A84E-A04C-8BD9-C727EF7272CB}"/>
              </a:ext>
            </a:extLst>
          </p:cNvPr>
          <p:cNvSpPr/>
          <p:nvPr userDrawn="1"/>
        </p:nvSpPr>
        <p:spPr>
          <a:xfrm>
            <a:off x="0" y="0"/>
            <a:ext cx="12192000" cy="168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EA989D-9A7F-8146-8550-1EA1FF663CC4}"/>
              </a:ext>
            </a:extLst>
          </p:cNvPr>
          <p:cNvGrpSpPr/>
          <p:nvPr userDrawn="1"/>
        </p:nvGrpSpPr>
        <p:grpSpPr>
          <a:xfrm>
            <a:off x="5525013" y="1084001"/>
            <a:ext cx="1141975" cy="310187"/>
            <a:chOff x="5525013" y="1084001"/>
            <a:chExt cx="1141975" cy="310187"/>
          </a:xfrm>
        </p:grpSpPr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810B7F07-46E0-8D4C-9961-6FBA4AEE1EB8}"/>
                </a:ext>
              </a:extLst>
            </p:cNvPr>
            <p:cNvSpPr/>
            <p:nvPr/>
          </p:nvSpPr>
          <p:spPr>
            <a:xfrm>
              <a:off x="6076687" y="1125702"/>
              <a:ext cx="316350" cy="263195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solidFill>
              <a:srgbClr val="2A7DE1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4E882DF6-36D1-FF47-A383-E81D3FA4A0B3}"/>
                </a:ext>
              </a:extLst>
            </p:cNvPr>
            <p:cNvSpPr/>
            <p:nvPr/>
          </p:nvSpPr>
          <p:spPr>
            <a:xfrm>
              <a:off x="5525013" y="1084001"/>
              <a:ext cx="228513" cy="310178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1C802053-91E1-E448-AC5B-5165C4892176}"/>
                </a:ext>
              </a:extLst>
            </p:cNvPr>
            <p:cNvSpPr/>
            <p:nvPr/>
          </p:nvSpPr>
          <p:spPr>
            <a:xfrm>
              <a:off x="5799205" y="1163177"/>
              <a:ext cx="231811" cy="231011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  <p:sp>
          <p:nvSpPr>
            <p:cNvPr id="21" name="Graphic 5">
              <a:extLst>
                <a:ext uri="{FF2B5EF4-FFF2-40B4-BE49-F238E27FC236}">
                  <a16:creationId xmlns:a16="http://schemas.microsoft.com/office/drawing/2014/main" id="{DB29920B-E247-6A47-B319-D9963D404096}"/>
                </a:ext>
              </a:extLst>
            </p:cNvPr>
            <p:cNvSpPr/>
            <p:nvPr/>
          </p:nvSpPr>
          <p:spPr>
            <a:xfrm>
              <a:off x="6438505" y="1163178"/>
              <a:ext cx="228483" cy="231001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solidFill>
              <a:srgbClr val="10069F"/>
            </a:solidFill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B9D2D-78CE-7641-B32B-95108F342525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B1424C-D3AD-CB45-B1FE-B7C09952EBC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26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992E3B3-F169-CF46-9308-B0BB7A9ABDD1}"/>
              </a:ext>
            </a:extLst>
          </p:cNvPr>
          <p:cNvSpPr/>
          <p:nvPr userDrawn="1"/>
        </p:nvSpPr>
        <p:spPr>
          <a:xfrm>
            <a:off x="4844270" y="227589"/>
            <a:ext cx="8033401" cy="6630411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99000">
                <a:schemeClr val="accent4">
                  <a:alpha val="14000"/>
                </a:schemeClr>
              </a:gs>
              <a:gs pos="56000">
                <a:srgbClr val="0531B3">
                  <a:lumMod val="89000"/>
                  <a:lumOff val="11000"/>
                  <a:alpha val="52000"/>
                </a:srgbClr>
              </a:gs>
              <a:gs pos="12000">
                <a:schemeClr val="accent2">
                  <a:alpha val="49000"/>
                </a:schemeClr>
              </a:gs>
            </a:gsLst>
            <a:lin ang="0" scaled="0"/>
            <a:tileRect/>
          </a:gra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95DDC-6DF1-124A-8AEE-DE07B81824E4}"/>
              </a:ext>
            </a:extLst>
          </p:cNvPr>
          <p:cNvSpPr/>
          <p:nvPr userDrawn="1"/>
        </p:nvSpPr>
        <p:spPr>
          <a:xfrm>
            <a:off x="2347274" y="1"/>
            <a:ext cx="9844726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7000">
                <a:schemeClr val="bg1"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69041A-B5D5-9448-B8FF-0F64BA132AF7}"/>
              </a:ext>
            </a:extLst>
          </p:cNvPr>
          <p:cNvSpPr/>
          <p:nvPr userDrawn="1"/>
        </p:nvSpPr>
        <p:spPr>
          <a:xfrm>
            <a:off x="5987143" y="1701925"/>
            <a:ext cx="5747657" cy="447386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effectLst>
            <a:outerShdw blurRad="423731" dist="359820" dir="5400000" sx="96000" sy="96000" algn="t" rotWithShape="0">
              <a:schemeClr val="tx1">
                <a:lumMod val="75000"/>
                <a:lumOff val="25000"/>
                <a:alpha val="26352"/>
              </a:schemeClr>
            </a:outerShdw>
          </a:effectLst>
        </p:spPr>
        <p:txBody>
          <a:bodyPr vert="horz" lIns="91440" tIns="45720" rIns="91440" bIns="13716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7B868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1C5C8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FF61C-32A0-074C-A2EF-BDC0117B9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C5D25-A649-C24C-AB07-8D05FC94F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9844726" cy="82307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446211"/>
            <a:ext cx="5245452" cy="4729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36E2-931F-CA42-84F9-3DD5FB64CF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6643" y="1905283"/>
            <a:ext cx="5248656" cy="4067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95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FF61C-32A0-074C-A2EF-BDC0117B9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" panose="02000503000000020004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C5D25-A649-C24C-AB07-8D05FC94F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t>Proprietary and Confidential | </a:t>
            </a:r>
            <a:fld id="{0BB17459-B6F1-6943-BC50-6CD59A6A19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1571"/>
            <a:ext cx="11274392" cy="82307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885361"/>
            <a:ext cx="5245452" cy="429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9D7B17-1CE2-094D-8EB6-4192BCD4BE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413873"/>
            <a:ext cx="5245452" cy="471488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AFC29E7-9F8B-2847-A061-393C599B14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144" y="1413873"/>
            <a:ext cx="5245452" cy="471488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B531C1-EEA4-7D49-B65D-FAA0D5612FE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13873"/>
            <a:ext cx="0" cy="4761916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DA9EA6-A8AD-D946-A559-1C46A7686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6143" y="1885361"/>
            <a:ext cx="5245445" cy="429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36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22DD-F31B-4904-85C4-E012D3B2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928B-2090-4DE8-A901-569708200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7323-FCD2-4ED8-898D-62FB55F5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FC4B7-657D-487F-A5FC-EE5ECCF6361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3E4EE-5AC4-4302-9625-028B3111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74CF-0FAE-4075-A7F9-67193DBC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568E2-0E4C-4A3D-A583-A5B55AC07D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84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0AF17-9CA8-8640-84F6-1E484E23F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32" t="28772" r="23508"/>
          <a:stretch/>
        </p:blipFill>
        <p:spPr>
          <a:xfrm>
            <a:off x="2924927" y="1043874"/>
            <a:ext cx="9267073" cy="5814126"/>
          </a:xfrm>
          <a:prstGeom prst="rect">
            <a:avLst/>
          </a:prstGeom>
        </p:spPr>
      </p:pic>
      <p:pic>
        <p:nvPicPr>
          <p:cNvPr id="4" name="Picture 3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A1EEA043-47DA-4748-A5C5-DC0AA0A2D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132" t="31146"/>
          <a:stretch/>
        </p:blipFill>
        <p:spPr>
          <a:xfrm>
            <a:off x="0" y="2139351"/>
            <a:ext cx="11078672" cy="470968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823F66A-9E14-5B49-AB11-4C7EA8E89E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168" y="913898"/>
            <a:ext cx="1507408" cy="4140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A27B1F-C3AD-8C46-A31B-C4C83DF8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7431"/>
            <a:ext cx="4486835" cy="21180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06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DCEC09-95A4-0346-87F9-5E17F6BA1AA5}"/>
              </a:ext>
            </a:extLst>
          </p:cNvPr>
          <p:cNvSpPr/>
          <p:nvPr userDrawn="1"/>
        </p:nvSpPr>
        <p:spPr>
          <a:xfrm>
            <a:off x="1" y="0"/>
            <a:ext cx="5153890" cy="6858000"/>
          </a:xfrm>
          <a:prstGeom prst="rect">
            <a:avLst/>
          </a:prstGeom>
          <a:gradFill>
            <a:gsLst>
              <a:gs pos="0">
                <a:srgbClr val="044BD9"/>
              </a:gs>
              <a:gs pos="100000">
                <a:schemeClr val="accent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648925A-D165-B54D-89D1-8A06FF290473}"/>
              </a:ext>
            </a:extLst>
          </p:cNvPr>
          <p:cNvSpPr/>
          <p:nvPr userDrawn="1"/>
        </p:nvSpPr>
        <p:spPr>
          <a:xfrm>
            <a:off x="-447436" y="1130187"/>
            <a:ext cx="6939814" cy="5727813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007FE8">
                  <a:alpha val="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366453-797E-3F4D-A8C0-E89FE3FB8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84883"/>
            <a:ext cx="4244566" cy="11215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6E24C12-480B-A74B-A038-2F99F067F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994409"/>
            <a:ext cx="4244567" cy="434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rgbClr val="00B0F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6E8D984-E400-3A42-BEE8-A9CB6213C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2710" y="324465"/>
            <a:ext cx="5955890" cy="58895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847CD55-8D7C-F441-AA8D-73EA544ACB8D}"/>
              </a:ext>
            </a:extLst>
          </p:cNvPr>
          <p:cNvSpPr/>
          <p:nvPr userDrawn="1"/>
        </p:nvSpPr>
        <p:spPr>
          <a:xfrm>
            <a:off x="264055" y="4270827"/>
            <a:ext cx="2312891" cy="5521827"/>
          </a:xfrm>
          <a:custGeom>
            <a:avLst/>
            <a:gdLst>
              <a:gd name="connsiteX0" fmla="*/ 0 w 352539"/>
              <a:gd name="connsiteY0" fmla="*/ 0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611436 h 611436"/>
              <a:gd name="connsiteX1" fmla="*/ 352539 w 352539"/>
              <a:gd name="connsiteY1" fmla="*/ 0 h 611436"/>
              <a:gd name="connsiteX2" fmla="*/ 352539 w 352539"/>
              <a:gd name="connsiteY2" fmla="*/ 611436 h 611436"/>
              <a:gd name="connsiteX3" fmla="*/ 293246 w 352539"/>
              <a:gd name="connsiteY3" fmla="*/ 611436 h 611436"/>
              <a:gd name="connsiteX4" fmla="*/ 293246 w 352539"/>
              <a:gd name="connsiteY4" fmla="*/ 140317 h 611436"/>
              <a:gd name="connsiteX5" fmla="*/ 276496 w 352539"/>
              <a:gd name="connsiteY5" fmla="*/ 107567 h 611436"/>
              <a:gd name="connsiteX6" fmla="*/ 189418 w 352539"/>
              <a:gd name="connsiteY6" fmla="*/ 44246 h 611436"/>
              <a:gd name="connsiteX7" fmla="*/ 160867 w 352539"/>
              <a:gd name="connsiteY7" fmla="*/ 44246 h 611436"/>
              <a:gd name="connsiteX8" fmla="*/ 73789 w 352539"/>
              <a:gd name="connsiteY8" fmla="*/ 107567 h 611436"/>
              <a:gd name="connsiteX9" fmla="*/ 57230 w 352539"/>
              <a:gd name="connsiteY9" fmla="*/ 137193 h 611436"/>
              <a:gd name="connsiteX10" fmla="*/ 57230 w 352539"/>
              <a:gd name="connsiteY10" fmla="*/ 611436 h 611436"/>
              <a:gd name="connsiteX11" fmla="*/ 0 w 352539"/>
              <a:gd name="connsiteY11" fmla="*/ 611436 h 611436"/>
              <a:gd name="connsiteX0" fmla="*/ 0 w 352539"/>
              <a:gd name="connsiteY0" fmla="*/ 571616 h 571616"/>
              <a:gd name="connsiteX1" fmla="*/ 352539 w 352539"/>
              <a:gd name="connsiteY1" fmla="*/ 571616 h 571616"/>
              <a:gd name="connsiteX2" fmla="*/ 293246 w 352539"/>
              <a:gd name="connsiteY2" fmla="*/ 571616 h 571616"/>
              <a:gd name="connsiteX3" fmla="*/ 293246 w 352539"/>
              <a:gd name="connsiteY3" fmla="*/ 100497 h 571616"/>
              <a:gd name="connsiteX4" fmla="*/ 276496 w 352539"/>
              <a:gd name="connsiteY4" fmla="*/ 67747 h 571616"/>
              <a:gd name="connsiteX5" fmla="*/ 189418 w 352539"/>
              <a:gd name="connsiteY5" fmla="*/ 4426 h 571616"/>
              <a:gd name="connsiteX6" fmla="*/ 160867 w 352539"/>
              <a:gd name="connsiteY6" fmla="*/ 4426 h 571616"/>
              <a:gd name="connsiteX7" fmla="*/ 73789 w 352539"/>
              <a:gd name="connsiteY7" fmla="*/ 67747 h 571616"/>
              <a:gd name="connsiteX8" fmla="*/ 57230 w 352539"/>
              <a:gd name="connsiteY8" fmla="*/ 97373 h 571616"/>
              <a:gd name="connsiteX9" fmla="*/ 57230 w 352539"/>
              <a:gd name="connsiteY9" fmla="*/ 571616 h 571616"/>
              <a:gd name="connsiteX10" fmla="*/ 0 w 352539"/>
              <a:gd name="connsiteY10" fmla="*/ 571616 h 571616"/>
              <a:gd name="connsiteX0" fmla="*/ 0 w 295309"/>
              <a:gd name="connsiteY0" fmla="*/ 571616 h 571616"/>
              <a:gd name="connsiteX1" fmla="*/ 295309 w 295309"/>
              <a:gd name="connsiteY1" fmla="*/ 571616 h 571616"/>
              <a:gd name="connsiteX2" fmla="*/ 236016 w 295309"/>
              <a:gd name="connsiteY2" fmla="*/ 571616 h 571616"/>
              <a:gd name="connsiteX3" fmla="*/ 236016 w 295309"/>
              <a:gd name="connsiteY3" fmla="*/ 100497 h 571616"/>
              <a:gd name="connsiteX4" fmla="*/ 219266 w 295309"/>
              <a:gd name="connsiteY4" fmla="*/ 67747 h 571616"/>
              <a:gd name="connsiteX5" fmla="*/ 132188 w 295309"/>
              <a:gd name="connsiteY5" fmla="*/ 4426 h 571616"/>
              <a:gd name="connsiteX6" fmla="*/ 103637 w 295309"/>
              <a:gd name="connsiteY6" fmla="*/ 4426 h 571616"/>
              <a:gd name="connsiteX7" fmla="*/ 16559 w 295309"/>
              <a:gd name="connsiteY7" fmla="*/ 67747 h 571616"/>
              <a:gd name="connsiteX8" fmla="*/ 0 w 295309"/>
              <a:gd name="connsiteY8" fmla="*/ 97373 h 571616"/>
              <a:gd name="connsiteX9" fmla="*/ 0 w 295309"/>
              <a:gd name="connsiteY9" fmla="*/ 571616 h 571616"/>
              <a:gd name="connsiteX0" fmla="*/ 0 w 236016"/>
              <a:gd name="connsiteY0" fmla="*/ 571616 h 571616"/>
              <a:gd name="connsiteX1" fmla="*/ 236016 w 236016"/>
              <a:gd name="connsiteY1" fmla="*/ 571616 h 571616"/>
              <a:gd name="connsiteX2" fmla="*/ 236016 w 236016"/>
              <a:gd name="connsiteY2" fmla="*/ 100497 h 571616"/>
              <a:gd name="connsiteX3" fmla="*/ 219266 w 236016"/>
              <a:gd name="connsiteY3" fmla="*/ 67747 h 571616"/>
              <a:gd name="connsiteX4" fmla="*/ 132188 w 236016"/>
              <a:gd name="connsiteY4" fmla="*/ 4426 h 571616"/>
              <a:gd name="connsiteX5" fmla="*/ 103637 w 236016"/>
              <a:gd name="connsiteY5" fmla="*/ 4426 h 571616"/>
              <a:gd name="connsiteX6" fmla="*/ 16559 w 236016"/>
              <a:gd name="connsiteY6" fmla="*/ 67747 h 571616"/>
              <a:gd name="connsiteX7" fmla="*/ 0 w 236016"/>
              <a:gd name="connsiteY7" fmla="*/ 97373 h 571616"/>
              <a:gd name="connsiteX8" fmla="*/ 0 w 236016"/>
              <a:gd name="connsiteY8" fmla="*/ 571616 h 57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16" h="571616">
                <a:moveTo>
                  <a:pt x="0" y="571616"/>
                </a:moveTo>
                <a:lnTo>
                  <a:pt x="236016" y="571616"/>
                </a:lnTo>
                <a:lnTo>
                  <a:pt x="236016" y="100497"/>
                </a:lnTo>
                <a:cubicBezTo>
                  <a:pt x="236006" y="87548"/>
                  <a:pt x="229783" y="75384"/>
                  <a:pt x="219266" y="67747"/>
                </a:cubicBezTo>
                <a:lnTo>
                  <a:pt x="132188" y="4426"/>
                </a:lnTo>
                <a:cubicBezTo>
                  <a:pt x="123594" y="-1475"/>
                  <a:pt x="112231" y="-1475"/>
                  <a:pt x="103637" y="4426"/>
                </a:cubicBezTo>
                <a:lnTo>
                  <a:pt x="16559" y="67747"/>
                </a:lnTo>
                <a:cubicBezTo>
                  <a:pt x="6947" y="74741"/>
                  <a:pt x="904" y="85565"/>
                  <a:pt x="0" y="97373"/>
                </a:cubicBezTo>
                <a:lnTo>
                  <a:pt x="0" y="571616"/>
                </a:lnTo>
                <a:close/>
              </a:path>
            </a:pathLst>
          </a:custGeom>
          <a:noFill/>
          <a:ln w="6350" cap="flat">
            <a:solidFill>
              <a:srgbClr val="007FE8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1820"/>
              </a:solidFill>
              <a:effectLst/>
              <a:uLnTx/>
              <a:uFillTx/>
              <a:latin typeface="Inter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0E1B5-4061-B44A-83C3-C36E3F015333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FE4061-8252-D742-97E5-308EAF05D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1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B7C927C-8E4E-1D4E-A473-8A758E860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03" r="42412"/>
          <a:stretch/>
        </p:blipFill>
        <p:spPr>
          <a:xfrm>
            <a:off x="5170811" y="1844984"/>
            <a:ext cx="7021189" cy="501301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B0BD58D-5685-8D4D-87F2-6B2820F0D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1752" b="19565"/>
          <a:stretch/>
        </p:blipFill>
        <p:spPr>
          <a:xfrm>
            <a:off x="11079346" y="6526475"/>
            <a:ext cx="1112654" cy="2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0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, light, night&#10;&#10;Description automatically generated">
            <a:extLst>
              <a:ext uri="{FF2B5EF4-FFF2-40B4-BE49-F238E27FC236}">
                <a16:creationId xmlns:a16="http://schemas.microsoft.com/office/drawing/2014/main" id="{A6C9368E-267D-C34A-A891-DA1ECBE85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49" t="39553" r="9963"/>
          <a:stretch/>
        </p:blipFill>
        <p:spPr>
          <a:xfrm>
            <a:off x="5888489" y="4178490"/>
            <a:ext cx="6398103" cy="26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36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16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FE1A516-B235-3E44-989F-38353B66A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03" r="42412"/>
          <a:stretch/>
        </p:blipFill>
        <p:spPr>
          <a:xfrm>
            <a:off x="5170811" y="1844984"/>
            <a:ext cx="7021189" cy="5013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BE016E-CE8C-A849-8B0C-12AB505D79B3}"/>
              </a:ext>
            </a:extLst>
          </p:cNvPr>
          <p:cNvSpPr/>
          <p:nvPr userDrawn="1"/>
        </p:nvSpPr>
        <p:spPr>
          <a:xfrm>
            <a:off x="0" y="6012382"/>
            <a:ext cx="12192000" cy="845279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6814D3F-322E-644F-B4B6-13341F71A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</a:blip>
          <a:srcRect t="31752" b="19565"/>
          <a:stretch/>
        </p:blipFill>
        <p:spPr>
          <a:xfrm>
            <a:off x="11079346" y="6526475"/>
            <a:ext cx="1112654" cy="270835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E7DCA9D-1755-B747-B50D-C942B412F571}"/>
              </a:ext>
            </a:extLst>
          </p:cNvPr>
          <p:cNvSpPr txBox="1">
            <a:spLocks/>
          </p:cNvSpPr>
          <p:nvPr userDrawn="1"/>
        </p:nvSpPr>
        <p:spPr>
          <a:xfrm>
            <a:off x="193744" y="6536908"/>
            <a:ext cx="4368856" cy="2012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accent5"/>
                </a:solidFill>
              </a:rPr>
              <a:t>2022 RE-Connect for Success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2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0C002A-3C64-2449-8864-6E75A70C5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2" t="29676" r="23779"/>
          <a:stretch/>
        </p:blipFill>
        <p:spPr>
          <a:xfrm>
            <a:off x="0" y="477430"/>
            <a:ext cx="12213552" cy="638057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633AC09-CA95-804E-BD5E-0FC375729EF9}"/>
              </a:ext>
            </a:extLst>
          </p:cNvPr>
          <p:cNvSpPr txBox="1">
            <a:spLocks/>
          </p:cNvSpPr>
          <p:nvPr userDrawn="1"/>
        </p:nvSpPr>
        <p:spPr>
          <a:xfrm>
            <a:off x="88969" y="6527383"/>
            <a:ext cx="4368856" cy="2012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accent5"/>
                </a:solidFill>
              </a:rPr>
              <a:t>2022 RE-Connect for Success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74549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1AB36-961F-2947-963F-D3D331D3A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32" t="28772" r="23508"/>
          <a:stretch/>
        </p:blipFill>
        <p:spPr>
          <a:xfrm>
            <a:off x="2924927" y="1043874"/>
            <a:ext cx="9267073" cy="5814126"/>
          </a:xfrm>
          <a:prstGeom prst="rect">
            <a:avLst/>
          </a:prstGeom>
        </p:spPr>
      </p:pic>
      <p:pic>
        <p:nvPicPr>
          <p:cNvPr id="7" name="Picture 6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FA95F948-DBC1-2E4F-81F4-CA5FD45BE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132" t="31146"/>
          <a:stretch/>
        </p:blipFill>
        <p:spPr>
          <a:xfrm>
            <a:off x="0" y="2139351"/>
            <a:ext cx="11078672" cy="470968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3D6963-1A74-704F-9E51-A3C98E6AD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1752" b="19565"/>
          <a:stretch/>
        </p:blipFill>
        <p:spPr>
          <a:xfrm>
            <a:off x="11079346" y="6526475"/>
            <a:ext cx="1112654" cy="27083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8B54B1-B4DE-4D4C-A8FD-ECD806E95E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4168" y="913898"/>
            <a:ext cx="1977670" cy="5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49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53CA1E0-EDEE-074F-970B-1990E8A03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13"/>
          <a:stretch/>
        </p:blipFill>
        <p:spPr>
          <a:xfrm>
            <a:off x="0" y="0"/>
            <a:ext cx="9729752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A152BAB-EE39-2541-95E2-D63A3EB08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4739" b="6256"/>
          <a:stretch/>
        </p:blipFill>
        <p:spPr>
          <a:xfrm>
            <a:off x="8388696" y="3393687"/>
            <a:ext cx="3803304" cy="34643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A5CD4A-4B53-1A4D-98A0-7EAF1002BE2C}"/>
              </a:ext>
            </a:extLst>
          </p:cNvPr>
          <p:cNvSpPr txBox="1">
            <a:spLocks/>
          </p:cNvSpPr>
          <p:nvPr userDrawn="1"/>
        </p:nvSpPr>
        <p:spPr>
          <a:xfrm>
            <a:off x="88969" y="6527383"/>
            <a:ext cx="4368856" cy="2012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accent5"/>
                </a:solidFill>
              </a:rPr>
              <a:t>2022 RE-Connect for Success</a:t>
            </a:r>
            <a:endParaRPr lang="en-US" sz="9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F61C6C-C038-544A-B995-6114EF96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6475"/>
            <a:ext cx="2541494" cy="195000"/>
          </a:xfrm>
          <a:prstGeom prst="rect">
            <a:avLst/>
          </a:prstGeom>
        </p:spPr>
        <p:txBody>
          <a:bodyPr/>
          <a:lstStyle/>
          <a:p>
            <a:fld id="{5C4D4EBF-A4F4-194E-A084-63FDA92704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75ADFF-C865-6346-A18E-E57EF8D0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128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69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B26EDC-8029-E14F-B077-9EA3C1E2E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61612-A827-794C-8990-28A04EA3C1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320800"/>
            <a:ext cx="11277601" cy="4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C64845-761D-FD45-BCAB-677889A13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86F9D0-EEF4-3045-A736-006FF30CF3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205802"/>
            <a:ext cx="11277600" cy="40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cap="none" spc="0" baseline="0" dirty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CFE47A5-0D6D-FF4F-AAF7-CA836CD08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1681596"/>
            <a:ext cx="11277601" cy="45604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8F423-FB64-634C-80AE-A573D6F6B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7600" cy="82307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59A39B-E86A-5345-84ED-0CC252A0C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0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1415211-4D2E-D44D-B5D6-53DFB4A42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945" y="-81023"/>
            <a:ext cx="12303889" cy="703162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7FA5D215-DEC4-464E-A16B-4E07030A9595}"/>
              </a:ext>
            </a:extLst>
          </p:cNvPr>
          <p:cNvSpPr/>
          <p:nvPr userDrawn="1"/>
        </p:nvSpPr>
        <p:spPr>
          <a:xfrm>
            <a:off x="-1380678" y="892415"/>
            <a:ext cx="10321477" cy="8518886"/>
          </a:xfrm>
          <a:custGeom>
            <a:avLst/>
            <a:gdLst>
              <a:gd name="connsiteX0" fmla="*/ 719851 w 1021057"/>
              <a:gd name="connsiteY0" fmla="*/ 0 h 849494"/>
              <a:gd name="connsiteX1" fmla="*/ 764675 w 1021057"/>
              <a:gd name="connsiteY1" fmla="*/ 14294 h 849494"/>
              <a:gd name="connsiteX2" fmla="*/ 984703 w 1021057"/>
              <a:gd name="connsiteY2" fmla="*/ 174444 h 849494"/>
              <a:gd name="connsiteX3" fmla="*/ 1021057 w 1021057"/>
              <a:gd name="connsiteY3" fmla="*/ 245243 h 849494"/>
              <a:gd name="connsiteX4" fmla="*/ 1021057 w 1021057"/>
              <a:gd name="connsiteY4" fmla="*/ 824980 h 849494"/>
              <a:gd name="connsiteX5" fmla="*/ 1021057 w 1021057"/>
              <a:gd name="connsiteY5" fmla="*/ 825169 h 849494"/>
              <a:gd name="connsiteX6" fmla="*/ 996694 w 1021057"/>
              <a:gd name="connsiteY6" fmla="*/ 849210 h 849494"/>
              <a:gd name="connsiteX7" fmla="*/ 926765 w 1021057"/>
              <a:gd name="connsiteY7" fmla="*/ 849210 h 849494"/>
              <a:gd name="connsiteX8" fmla="*/ 926765 w 1021057"/>
              <a:gd name="connsiteY8" fmla="*/ 849494 h 849494"/>
              <a:gd name="connsiteX9" fmla="*/ 577765 w 1021057"/>
              <a:gd name="connsiteY9" fmla="*/ 849494 h 849494"/>
              <a:gd name="connsiteX10" fmla="*/ 443197 w 1021057"/>
              <a:gd name="connsiteY10" fmla="*/ 849494 h 849494"/>
              <a:gd name="connsiteX11" fmla="*/ 443007 w 1021057"/>
              <a:gd name="connsiteY11" fmla="*/ 849494 h 849494"/>
              <a:gd name="connsiteX12" fmla="*/ 134714 w 1021057"/>
              <a:gd name="connsiteY12" fmla="*/ 849494 h 849494"/>
              <a:gd name="connsiteX13" fmla="*/ 134714 w 1021057"/>
              <a:gd name="connsiteY13" fmla="*/ 849210 h 849494"/>
              <a:gd name="connsiteX14" fmla="*/ 24363 w 1021057"/>
              <a:gd name="connsiteY14" fmla="*/ 849210 h 849494"/>
              <a:gd name="connsiteX15" fmla="*/ 0 w 1021057"/>
              <a:gd name="connsiteY15" fmla="*/ 824980 h 849494"/>
              <a:gd name="connsiteX16" fmla="*/ 0 w 1021057"/>
              <a:gd name="connsiteY16" fmla="*/ 325507 h 849494"/>
              <a:gd name="connsiteX17" fmla="*/ 36164 w 1021057"/>
              <a:gd name="connsiteY17" fmla="*/ 254708 h 849494"/>
              <a:gd name="connsiteX18" fmla="*/ 256287 w 1021057"/>
              <a:gd name="connsiteY18" fmla="*/ 94558 h 849494"/>
              <a:gd name="connsiteX19" fmla="*/ 345840 w 1021057"/>
              <a:gd name="connsiteY19" fmla="*/ 94558 h 849494"/>
              <a:gd name="connsiteX20" fmla="*/ 438439 w 1021057"/>
              <a:gd name="connsiteY20" fmla="*/ 161950 h 849494"/>
              <a:gd name="connsiteX21" fmla="*/ 472128 w 1021057"/>
              <a:gd name="connsiteY21" fmla="*/ 161950 h 849494"/>
              <a:gd name="connsiteX22" fmla="*/ 675026 w 1021057"/>
              <a:gd name="connsiteY22" fmla="*/ 14294 h 849494"/>
              <a:gd name="connsiteX23" fmla="*/ 719851 w 1021057"/>
              <a:gd name="connsiteY2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1057" h="849494">
                <a:moveTo>
                  <a:pt x="719851" y="0"/>
                </a:moveTo>
                <a:cubicBezTo>
                  <a:pt x="735561" y="0"/>
                  <a:pt x="751271" y="4764"/>
                  <a:pt x="764675" y="14294"/>
                </a:cubicBezTo>
                <a:lnTo>
                  <a:pt x="984703" y="174444"/>
                </a:lnTo>
                <a:cubicBezTo>
                  <a:pt x="1007515" y="190896"/>
                  <a:pt x="1021028" y="217216"/>
                  <a:pt x="1021057" y="245243"/>
                </a:cubicBezTo>
                <a:lnTo>
                  <a:pt x="1021057" y="824980"/>
                </a:lnTo>
                <a:cubicBezTo>
                  <a:pt x="1021057" y="825046"/>
                  <a:pt x="1021057" y="825103"/>
                  <a:pt x="1021057" y="825169"/>
                </a:cubicBezTo>
                <a:cubicBezTo>
                  <a:pt x="1021000" y="838496"/>
                  <a:pt x="1010094" y="849267"/>
                  <a:pt x="996694" y="849210"/>
                </a:cubicBezTo>
                <a:lnTo>
                  <a:pt x="926765" y="849210"/>
                </a:lnTo>
                <a:lnTo>
                  <a:pt x="926765" y="849494"/>
                </a:lnTo>
                <a:lnTo>
                  <a:pt x="577765" y="849494"/>
                </a:lnTo>
                <a:lnTo>
                  <a:pt x="443197" y="849494"/>
                </a:lnTo>
                <a:lnTo>
                  <a:pt x="443007" y="849494"/>
                </a:lnTo>
                <a:lnTo>
                  <a:pt x="134714" y="849494"/>
                </a:lnTo>
                <a:lnTo>
                  <a:pt x="134714" y="849210"/>
                </a:lnTo>
                <a:lnTo>
                  <a:pt x="24363" y="849210"/>
                </a:lnTo>
                <a:cubicBezTo>
                  <a:pt x="10906" y="849210"/>
                  <a:pt x="0" y="838363"/>
                  <a:pt x="0" y="824980"/>
                </a:cubicBezTo>
                <a:lnTo>
                  <a:pt x="0" y="325507"/>
                </a:lnTo>
                <a:cubicBezTo>
                  <a:pt x="-19" y="297514"/>
                  <a:pt x="13419" y="271201"/>
                  <a:pt x="36164" y="254708"/>
                </a:cubicBezTo>
                <a:lnTo>
                  <a:pt x="256287" y="94558"/>
                </a:lnTo>
                <a:cubicBezTo>
                  <a:pt x="283067" y="75516"/>
                  <a:pt x="319060" y="75516"/>
                  <a:pt x="345840" y="94558"/>
                </a:cubicBezTo>
                <a:lnTo>
                  <a:pt x="438439" y="161950"/>
                </a:lnTo>
                <a:cubicBezTo>
                  <a:pt x="448469" y="169242"/>
                  <a:pt x="462098" y="169242"/>
                  <a:pt x="472128" y="161950"/>
                </a:cubicBezTo>
                <a:lnTo>
                  <a:pt x="675026" y="14294"/>
                </a:lnTo>
                <a:cubicBezTo>
                  <a:pt x="688431" y="4764"/>
                  <a:pt x="704141" y="0"/>
                  <a:pt x="719851" y="0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C8AD-9DA3-B048-B1CC-9C07C1FC9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619" y="2997843"/>
            <a:ext cx="7278908" cy="14133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400" b="0" i="0"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5" name="Graphic 5">
            <a:extLst>
              <a:ext uri="{FF2B5EF4-FFF2-40B4-BE49-F238E27FC236}">
                <a16:creationId xmlns:a16="http://schemas.microsoft.com/office/drawing/2014/main" id="{DDA24263-29AF-3C49-AB4A-374F36ABBFB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3972" y="723632"/>
            <a:ext cx="1148902" cy="312069"/>
            <a:chOff x="4254500" y="2927348"/>
            <a:chExt cx="3685854" cy="1001165"/>
          </a:xfrm>
          <a:solidFill>
            <a:schemeClr val="bg1"/>
          </a:solidFill>
        </p:grpSpPr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8F127E3E-7398-0446-93AE-7FE0649F7A25}"/>
                </a:ext>
              </a:extLst>
            </p:cNvPr>
            <p:cNvSpPr/>
            <p:nvPr/>
          </p:nvSpPr>
          <p:spPr>
            <a:xfrm>
              <a:off x="6035092" y="3061942"/>
              <a:ext cx="1021057" cy="849493"/>
            </a:xfrm>
            <a:custGeom>
              <a:avLst/>
              <a:gdLst>
                <a:gd name="connsiteX0" fmla="*/ 984703 w 1021057"/>
                <a:gd name="connsiteY0" fmla="*/ 174443 h 849493"/>
                <a:gd name="connsiteX1" fmla="*/ 764675 w 1021057"/>
                <a:gd name="connsiteY1" fmla="*/ 14294 h 849493"/>
                <a:gd name="connsiteX2" fmla="*/ 675026 w 1021057"/>
                <a:gd name="connsiteY2" fmla="*/ 14294 h 849493"/>
                <a:gd name="connsiteX3" fmla="*/ 472128 w 1021057"/>
                <a:gd name="connsiteY3" fmla="*/ 161949 h 849493"/>
                <a:gd name="connsiteX4" fmla="*/ 438439 w 1021057"/>
                <a:gd name="connsiteY4" fmla="*/ 161949 h 849493"/>
                <a:gd name="connsiteX5" fmla="*/ 345841 w 1021057"/>
                <a:gd name="connsiteY5" fmla="*/ 94558 h 849493"/>
                <a:gd name="connsiteX6" fmla="*/ 256287 w 1021057"/>
                <a:gd name="connsiteY6" fmla="*/ 94558 h 849493"/>
                <a:gd name="connsiteX7" fmla="*/ 36164 w 1021057"/>
                <a:gd name="connsiteY7" fmla="*/ 254707 h 849493"/>
                <a:gd name="connsiteX8" fmla="*/ 0 w 1021057"/>
                <a:gd name="connsiteY8" fmla="*/ 325506 h 849493"/>
                <a:gd name="connsiteX9" fmla="*/ 0 w 1021057"/>
                <a:gd name="connsiteY9" fmla="*/ 824979 h 849493"/>
                <a:gd name="connsiteX10" fmla="*/ 24363 w 1021057"/>
                <a:gd name="connsiteY10" fmla="*/ 849210 h 849493"/>
                <a:gd name="connsiteX11" fmla="*/ 158740 w 1021057"/>
                <a:gd name="connsiteY11" fmla="*/ 849210 h 849493"/>
                <a:gd name="connsiteX12" fmla="*/ 183103 w 1021057"/>
                <a:gd name="connsiteY12" fmla="*/ 825074 h 849493"/>
                <a:gd name="connsiteX13" fmla="*/ 183103 w 1021057"/>
                <a:gd name="connsiteY13" fmla="*/ 415519 h 849493"/>
                <a:gd name="connsiteX14" fmla="*/ 199853 w 1021057"/>
                <a:gd name="connsiteY14" fmla="*/ 382770 h 849493"/>
                <a:gd name="connsiteX15" fmla="*/ 286836 w 1021057"/>
                <a:gd name="connsiteY15" fmla="*/ 319732 h 849493"/>
                <a:gd name="connsiteX16" fmla="*/ 301016 w 1021057"/>
                <a:gd name="connsiteY16" fmla="*/ 315379 h 849493"/>
                <a:gd name="connsiteX17" fmla="*/ 315197 w 1021057"/>
                <a:gd name="connsiteY17" fmla="*/ 319732 h 849493"/>
                <a:gd name="connsiteX18" fmla="*/ 402370 w 1021057"/>
                <a:gd name="connsiteY18" fmla="*/ 383054 h 849493"/>
                <a:gd name="connsiteX19" fmla="*/ 418834 w 1021057"/>
                <a:gd name="connsiteY19" fmla="*/ 412680 h 849493"/>
                <a:gd name="connsiteX20" fmla="*/ 418834 w 1021057"/>
                <a:gd name="connsiteY20" fmla="*/ 825263 h 849493"/>
                <a:gd name="connsiteX21" fmla="*/ 443007 w 1021057"/>
                <a:gd name="connsiteY21" fmla="*/ 849494 h 849493"/>
                <a:gd name="connsiteX22" fmla="*/ 443197 w 1021057"/>
                <a:gd name="connsiteY22" fmla="*/ 849494 h 849493"/>
                <a:gd name="connsiteX23" fmla="*/ 577765 w 1021057"/>
                <a:gd name="connsiteY23" fmla="*/ 849494 h 849493"/>
                <a:gd name="connsiteX24" fmla="*/ 602033 w 1021057"/>
                <a:gd name="connsiteY24" fmla="*/ 825358 h 849493"/>
                <a:gd name="connsiteX25" fmla="*/ 602033 w 1021057"/>
                <a:gd name="connsiteY25" fmla="*/ 825263 h 849493"/>
                <a:gd name="connsiteX26" fmla="*/ 602033 w 1021057"/>
                <a:gd name="connsiteY26" fmla="*/ 332132 h 849493"/>
                <a:gd name="connsiteX27" fmla="*/ 618592 w 1021057"/>
                <a:gd name="connsiteY27" fmla="*/ 302506 h 849493"/>
                <a:gd name="connsiteX28" fmla="*/ 705671 w 1021057"/>
                <a:gd name="connsiteY28" fmla="*/ 239185 h 849493"/>
                <a:gd name="connsiteX29" fmla="*/ 734221 w 1021057"/>
                <a:gd name="connsiteY29" fmla="*/ 239185 h 849493"/>
                <a:gd name="connsiteX30" fmla="*/ 821300 w 1021057"/>
                <a:gd name="connsiteY30" fmla="*/ 302506 h 849493"/>
                <a:gd name="connsiteX31" fmla="*/ 838049 w 1021057"/>
                <a:gd name="connsiteY31" fmla="*/ 335255 h 849493"/>
                <a:gd name="connsiteX32" fmla="*/ 838049 w 1021057"/>
                <a:gd name="connsiteY32" fmla="*/ 824979 h 849493"/>
                <a:gd name="connsiteX33" fmla="*/ 862222 w 1021057"/>
                <a:gd name="connsiteY33" fmla="*/ 849210 h 849493"/>
                <a:gd name="connsiteX34" fmla="*/ 862317 w 1021057"/>
                <a:gd name="connsiteY34" fmla="*/ 849210 h 849493"/>
                <a:gd name="connsiteX35" fmla="*/ 996694 w 1021057"/>
                <a:gd name="connsiteY35" fmla="*/ 849210 h 849493"/>
                <a:gd name="connsiteX36" fmla="*/ 1021057 w 1021057"/>
                <a:gd name="connsiteY36" fmla="*/ 825169 h 849493"/>
                <a:gd name="connsiteX37" fmla="*/ 1021057 w 1021057"/>
                <a:gd name="connsiteY37" fmla="*/ 824979 h 849493"/>
                <a:gd name="connsiteX38" fmla="*/ 1021057 w 1021057"/>
                <a:gd name="connsiteY38" fmla="*/ 245242 h 849493"/>
                <a:gd name="connsiteX39" fmla="*/ 984703 w 1021057"/>
                <a:gd name="connsiteY39" fmla="*/ 174443 h 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1057" h="849493">
                  <a:moveTo>
                    <a:pt x="984703" y="174443"/>
                  </a:moveTo>
                  <a:lnTo>
                    <a:pt x="764675" y="14294"/>
                  </a:lnTo>
                  <a:cubicBezTo>
                    <a:pt x="737864" y="-4765"/>
                    <a:pt x="701837" y="-4765"/>
                    <a:pt x="675026" y="14294"/>
                  </a:cubicBezTo>
                  <a:lnTo>
                    <a:pt x="472128" y="161949"/>
                  </a:lnTo>
                  <a:cubicBezTo>
                    <a:pt x="462095" y="169241"/>
                    <a:pt x="448472" y="169241"/>
                    <a:pt x="438439" y="161949"/>
                  </a:cubicBezTo>
                  <a:lnTo>
                    <a:pt x="345841" y="94558"/>
                  </a:lnTo>
                  <a:cubicBezTo>
                    <a:pt x="319060" y="75516"/>
                    <a:pt x="283068" y="75516"/>
                    <a:pt x="256287" y="94558"/>
                  </a:cubicBezTo>
                  <a:lnTo>
                    <a:pt x="36164" y="254707"/>
                  </a:lnTo>
                  <a:cubicBezTo>
                    <a:pt x="13423" y="271200"/>
                    <a:pt x="-18" y="297514"/>
                    <a:pt x="0" y="325506"/>
                  </a:cubicBezTo>
                  <a:lnTo>
                    <a:pt x="0" y="824979"/>
                  </a:lnTo>
                  <a:cubicBezTo>
                    <a:pt x="0" y="838361"/>
                    <a:pt x="10908" y="849210"/>
                    <a:pt x="24363" y="849210"/>
                  </a:cubicBezTo>
                  <a:lnTo>
                    <a:pt x="158740" y="849210"/>
                  </a:lnTo>
                  <a:cubicBezTo>
                    <a:pt x="172159" y="849210"/>
                    <a:pt x="183051" y="838419"/>
                    <a:pt x="183103" y="825074"/>
                  </a:cubicBezTo>
                  <a:lnTo>
                    <a:pt x="183103" y="415519"/>
                  </a:lnTo>
                  <a:cubicBezTo>
                    <a:pt x="183071" y="402560"/>
                    <a:pt x="189302" y="390375"/>
                    <a:pt x="199853" y="382770"/>
                  </a:cubicBezTo>
                  <a:lnTo>
                    <a:pt x="286836" y="319732"/>
                  </a:lnTo>
                  <a:cubicBezTo>
                    <a:pt x="290969" y="316803"/>
                    <a:pt x="295942" y="315276"/>
                    <a:pt x="301016" y="315379"/>
                  </a:cubicBezTo>
                  <a:cubicBezTo>
                    <a:pt x="306095" y="315248"/>
                    <a:pt x="311076" y="316778"/>
                    <a:pt x="315197" y="319732"/>
                  </a:cubicBezTo>
                  <a:lnTo>
                    <a:pt x="402370" y="383054"/>
                  </a:lnTo>
                  <a:cubicBezTo>
                    <a:pt x="411923" y="390083"/>
                    <a:pt x="417932" y="400895"/>
                    <a:pt x="418834" y="412680"/>
                  </a:cubicBezTo>
                  <a:lnTo>
                    <a:pt x="418834" y="825263"/>
                  </a:lnTo>
                  <a:cubicBezTo>
                    <a:pt x="418782" y="838593"/>
                    <a:pt x="429604" y="849441"/>
                    <a:pt x="443007" y="849494"/>
                  </a:cubicBezTo>
                  <a:cubicBezTo>
                    <a:pt x="443070" y="849494"/>
                    <a:pt x="443134" y="849494"/>
                    <a:pt x="443197" y="849494"/>
                  </a:cubicBezTo>
                  <a:lnTo>
                    <a:pt x="577765" y="849494"/>
                  </a:lnTo>
                  <a:cubicBezTo>
                    <a:pt x="591168" y="849494"/>
                    <a:pt x="602033" y="838688"/>
                    <a:pt x="602033" y="825358"/>
                  </a:cubicBezTo>
                  <a:cubicBezTo>
                    <a:pt x="602033" y="825326"/>
                    <a:pt x="602033" y="825295"/>
                    <a:pt x="602033" y="825263"/>
                  </a:cubicBezTo>
                  <a:lnTo>
                    <a:pt x="602033" y="332132"/>
                  </a:lnTo>
                  <a:cubicBezTo>
                    <a:pt x="602934" y="320324"/>
                    <a:pt x="608984" y="309500"/>
                    <a:pt x="618592" y="302506"/>
                  </a:cubicBezTo>
                  <a:lnTo>
                    <a:pt x="705671" y="239185"/>
                  </a:lnTo>
                  <a:cubicBezTo>
                    <a:pt x="714263" y="233284"/>
                    <a:pt x="725629" y="233284"/>
                    <a:pt x="734221" y="239185"/>
                  </a:cubicBezTo>
                  <a:lnTo>
                    <a:pt x="821300" y="302506"/>
                  </a:lnTo>
                  <a:cubicBezTo>
                    <a:pt x="831813" y="310142"/>
                    <a:pt x="838035" y="322307"/>
                    <a:pt x="838049" y="335255"/>
                  </a:cubicBezTo>
                  <a:lnTo>
                    <a:pt x="838049" y="824979"/>
                  </a:lnTo>
                  <a:cubicBezTo>
                    <a:pt x="837997" y="838309"/>
                    <a:pt x="848819" y="849157"/>
                    <a:pt x="862222" y="849210"/>
                  </a:cubicBezTo>
                  <a:cubicBezTo>
                    <a:pt x="862253" y="849210"/>
                    <a:pt x="862285" y="849210"/>
                    <a:pt x="862317" y="849210"/>
                  </a:cubicBezTo>
                  <a:lnTo>
                    <a:pt x="996694" y="849210"/>
                  </a:lnTo>
                  <a:cubicBezTo>
                    <a:pt x="1010097" y="849262"/>
                    <a:pt x="1021004" y="838499"/>
                    <a:pt x="1021057" y="825169"/>
                  </a:cubicBezTo>
                  <a:cubicBezTo>
                    <a:pt x="1021057" y="825106"/>
                    <a:pt x="1021057" y="825042"/>
                    <a:pt x="1021057" y="824979"/>
                  </a:cubicBezTo>
                  <a:lnTo>
                    <a:pt x="1021057" y="245242"/>
                  </a:lnTo>
                  <a:cubicBezTo>
                    <a:pt x="1021031" y="217216"/>
                    <a:pt x="1007516" y="190896"/>
                    <a:pt x="984703" y="174443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5AD84719-7822-3E48-BE98-2E6A23CC71C3}"/>
                </a:ext>
              </a:extLst>
            </p:cNvPr>
            <p:cNvSpPr/>
            <p:nvPr/>
          </p:nvSpPr>
          <p:spPr>
            <a:xfrm>
              <a:off x="4254500" y="2927348"/>
              <a:ext cx="737551" cy="1001136"/>
            </a:xfrm>
            <a:custGeom>
              <a:avLst/>
              <a:gdLst>
                <a:gd name="connsiteX0" fmla="*/ 582809 w 737551"/>
                <a:gd name="connsiteY0" fmla="*/ 2 h 1001136"/>
                <a:gd name="connsiteX1" fmla="*/ 713760 w 737551"/>
                <a:gd name="connsiteY1" fmla="*/ 2 h 1001136"/>
                <a:gd name="connsiteX2" fmla="*/ 737552 w 737551"/>
                <a:gd name="connsiteY2" fmla="*/ 23664 h 1001136"/>
                <a:gd name="connsiteX3" fmla="*/ 737552 w 737551"/>
                <a:gd name="connsiteY3" fmla="*/ 959194 h 1001136"/>
                <a:gd name="connsiteX4" fmla="*/ 713760 w 737551"/>
                <a:gd name="connsiteY4" fmla="*/ 982857 h 1001136"/>
                <a:gd name="connsiteX5" fmla="*/ 582809 w 737551"/>
                <a:gd name="connsiteY5" fmla="*/ 982857 h 1001136"/>
                <a:gd name="connsiteX6" fmla="*/ 559017 w 737551"/>
                <a:gd name="connsiteY6" fmla="*/ 959194 h 1001136"/>
                <a:gd name="connsiteX7" fmla="*/ 559017 w 737551"/>
                <a:gd name="connsiteY7" fmla="*/ 959194 h 1001136"/>
                <a:gd name="connsiteX8" fmla="*/ 534941 w 737551"/>
                <a:gd name="connsiteY8" fmla="*/ 935626 h 1001136"/>
                <a:gd name="connsiteX9" fmla="*/ 520949 w 737551"/>
                <a:gd name="connsiteY9" fmla="*/ 940264 h 1001136"/>
                <a:gd name="connsiteX10" fmla="*/ 454332 w 737551"/>
                <a:gd name="connsiteY10" fmla="*/ 979355 h 1001136"/>
                <a:gd name="connsiteX11" fmla="*/ 340130 w 737551"/>
                <a:gd name="connsiteY11" fmla="*/ 1001125 h 1001136"/>
                <a:gd name="connsiteX12" fmla="*/ 101164 w 737551"/>
                <a:gd name="connsiteY12" fmla="*/ 894548 h 1001136"/>
                <a:gd name="connsiteX13" fmla="*/ 0 w 737551"/>
                <a:gd name="connsiteY13" fmla="*/ 629620 h 1001136"/>
                <a:gd name="connsiteX14" fmla="*/ 97547 w 737551"/>
                <a:gd name="connsiteY14" fmla="*/ 360433 h 1001136"/>
                <a:gd name="connsiteX15" fmla="*/ 334515 w 737551"/>
                <a:gd name="connsiteY15" fmla="*/ 255559 h 1001136"/>
                <a:gd name="connsiteX16" fmla="*/ 454903 w 737551"/>
                <a:gd name="connsiteY16" fmla="*/ 279601 h 1001136"/>
                <a:gd name="connsiteX17" fmla="*/ 520664 w 737551"/>
                <a:gd name="connsiteY17" fmla="*/ 318124 h 1001136"/>
                <a:gd name="connsiteX18" fmla="*/ 553973 w 737551"/>
                <a:gd name="connsiteY18" fmla="*/ 313391 h 1001136"/>
                <a:gd name="connsiteX19" fmla="*/ 558731 w 737551"/>
                <a:gd name="connsiteY19" fmla="*/ 299193 h 1001136"/>
                <a:gd name="connsiteX20" fmla="*/ 558731 w 737551"/>
                <a:gd name="connsiteY20" fmla="*/ 23664 h 1001136"/>
                <a:gd name="connsiteX21" fmla="*/ 582521 w 737551"/>
                <a:gd name="connsiteY21" fmla="*/ 0 h 1001136"/>
                <a:gd name="connsiteX22" fmla="*/ 582809 w 737551"/>
                <a:gd name="connsiteY22" fmla="*/ 2 h 1001136"/>
                <a:gd name="connsiteX23" fmla="*/ 371155 w 737551"/>
                <a:gd name="connsiteY23" fmla="*/ 419779 h 1001136"/>
                <a:gd name="connsiteX24" fmla="*/ 233162 w 737551"/>
                <a:gd name="connsiteY24" fmla="*/ 478084 h 1001136"/>
                <a:gd name="connsiteX25" fmla="*/ 178250 w 737551"/>
                <a:gd name="connsiteY25" fmla="*/ 627632 h 1001136"/>
                <a:gd name="connsiteX26" fmla="*/ 278937 w 737551"/>
                <a:gd name="connsiteY26" fmla="*/ 815704 h 1001136"/>
                <a:gd name="connsiteX27" fmla="*/ 330328 w 737551"/>
                <a:gd name="connsiteY27" fmla="*/ 834634 h 1001136"/>
                <a:gd name="connsiteX28" fmla="*/ 511147 w 737551"/>
                <a:gd name="connsiteY28" fmla="*/ 779452 h 1001136"/>
                <a:gd name="connsiteX29" fmla="*/ 566725 w 737551"/>
                <a:gd name="connsiteY29" fmla="*/ 626591 h 1001136"/>
                <a:gd name="connsiteX30" fmla="*/ 511147 w 737551"/>
                <a:gd name="connsiteY30" fmla="*/ 476759 h 1001136"/>
                <a:gd name="connsiteX31" fmla="*/ 371155 w 737551"/>
                <a:gd name="connsiteY31" fmla="*/ 419779 h 10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37551" h="1001136">
                  <a:moveTo>
                    <a:pt x="582809" y="2"/>
                  </a:moveTo>
                  <a:lnTo>
                    <a:pt x="713760" y="2"/>
                  </a:lnTo>
                  <a:cubicBezTo>
                    <a:pt x="726900" y="2"/>
                    <a:pt x="737552" y="10596"/>
                    <a:pt x="737552" y="23664"/>
                  </a:cubicBezTo>
                  <a:lnTo>
                    <a:pt x="737552" y="959194"/>
                  </a:lnTo>
                  <a:cubicBezTo>
                    <a:pt x="737552" y="972263"/>
                    <a:pt x="726900" y="982857"/>
                    <a:pt x="713760" y="982857"/>
                  </a:cubicBezTo>
                  <a:lnTo>
                    <a:pt x="582809" y="982857"/>
                  </a:lnTo>
                  <a:cubicBezTo>
                    <a:pt x="569669" y="982857"/>
                    <a:pt x="559017" y="972263"/>
                    <a:pt x="559017" y="959194"/>
                  </a:cubicBezTo>
                  <a:lnTo>
                    <a:pt x="559017" y="959194"/>
                  </a:lnTo>
                  <a:cubicBezTo>
                    <a:pt x="558912" y="946074"/>
                    <a:pt x="548133" y="935522"/>
                    <a:pt x="534941" y="935626"/>
                  </a:cubicBezTo>
                  <a:cubicBezTo>
                    <a:pt x="529902" y="935665"/>
                    <a:pt x="525005" y="937289"/>
                    <a:pt x="520949" y="940264"/>
                  </a:cubicBezTo>
                  <a:cubicBezTo>
                    <a:pt x="500483" y="956026"/>
                    <a:pt x="478100" y="969159"/>
                    <a:pt x="454332" y="979355"/>
                  </a:cubicBezTo>
                  <a:cubicBezTo>
                    <a:pt x="418094" y="994075"/>
                    <a:pt x="379273" y="1001475"/>
                    <a:pt x="340130" y="1001125"/>
                  </a:cubicBezTo>
                  <a:cubicBezTo>
                    <a:pt x="248008" y="1001125"/>
                    <a:pt x="168352" y="965599"/>
                    <a:pt x="101164" y="894548"/>
                  </a:cubicBezTo>
                  <a:cubicBezTo>
                    <a:pt x="33975" y="823496"/>
                    <a:pt x="254" y="735187"/>
                    <a:pt x="0" y="629620"/>
                  </a:cubicBezTo>
                  <a:cubicBezTo>
                    <a:pt x="0" y="520140"/>
                    <a:pt x="32516" y="430411"/>
                    <a:pt x="97547" y="360433"/>
                  </a:cubicBezTo>
                  <a:cubicBezTo>
                    <a:pt x="162579" y="290454"/>
                    <a:pt x="241568" y="255496"/>
                    <a:pt x="334515" y="255559"/>
                  </a:cubicBezTo>
                  <a:cubicBezTo>
                    <a:pt x="375880" y="255253"/>
                    <a:pt x="416863" y="263437"/>
                    <a:pt x="454903" y="279601"/>
                  </a:cubicBezTo>
                  <a:cubicBezTo>
                    <a:pt x="478322" y="289724"/>
                    <a:pt x="500407" y="302661"/>
                    <a:pt x="520664" y="318124"/>
                  </a:cubicBezTo>
                  <a:cubicBezTo>
                    <a:pt x="531176" y="325965"/>
                    <a:pt x="546089" y="323846"/>
                    <a:pt x="553973" y="313391"/>
                  </a:cubicBezTo>
                  <a:cubicBezTo>
                    <a:pt x="557061" y="309295"/>
                    <a:pt x="558731" y="304313"/>
                    <a:pt x="558731" y="299193"/>
                  </a:cubicBezTo>
                  <a:lnTo>
                    <a:pt x="558731" y="23664"/>
                  </a:lnTo>
                  <a:cubicBezTo>
                    <a:pt x="558730" y="10596"/>
                    <a:pt x="569381" y="1"/>
                    <a:pt x="582521" y="0"/>
                  </a:cubicBezTo>
                  <a:cubicBezTo>
                    <a:pt x="582617" y="0"/>
                    <a:pt x="582713" y="1"/>
                    <a:pt x="582809" y="2"/>
                  </a:cubicBezTo>
                  <a:close/>
                  <a:moveTo>
                    <a:pt x="371155" y="419779"/>
                  </a:moveTo>
                  <a:cubicBezTo>
                    <a:pt x="318841" y="418438"/>
                    <a:pt x="268509" y="439704"/>
                    <a:pt x="233162" y="478084"/>
                  </a:cubicBezTo>
                  <a:cubicBezTo>
                    <a:pt x="196490" y="516954"/>
                    <a:pt x="178186" y="566803"/>
                    <a:pt x="178250" y="627632"/>
                  </a:cubicBezTo>
                  <a:cubicBezTo>
                    <a:pt x="178250" y="709978"/>
                    <a:pt x="211812" y="772669"/>
                    <a:pt x="278937" y="815704"/>
                  </a:cubicBezTo>
                  <a:cubicBezTo>
                    <a:pt x="294564" y="825487"/>
                    <a:pt x="312064" y="831934"/>
                    <a:pt x="330328" y="834634"/>
                  </a:cubicBezTo>
                  <a:cubicBezTo>
                    <a:pt x="405320" y="845866"/>
                    <a:pt x="465593" y="827472"/>
                    <a:pt x="511147" y="779452"/>
                  </a:cubicBezTo>
                  <a:cubicBezTo>
                    <a:pt x="548199" y="740519"/>
                    <a:pt x="566725" y="689565"/>
                    <a:pt x="566725" y="626591"/>
                  </a:cubicBezTo>
                  <a:cubicBezTo>
                    <a:pt x="566725" y="565005"/>
                    <a:pt x="548199" y="515061"/>
                    <a:pt x="511147" y="476759"/>
                  </a:cubicBezTo>
                  <a:cubicBezTo>
                    <a:pt x="474668" y="438955"/>
                    <a:pt x="423816" y="418258"/>
                    <a:pt x="371155" y="419779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CFEE56F8-2DD6-E84C-BD99-B30B871784F7}"/>
                </a:ext>
              </a:extLst>
            </p:cNvPr>
            <p:cNvSpPr/>
            <p:nvPr/>
          </p:nvSpPr>
          <p:spPr>
            <a:xfrm>
              <a:off x="5139486" y="3182899"/>
              <a:ext cx="748195" cy="745614"/>
            </a:xfrm>
            <a:custGeom>
              <a:avLst/>
              <a:gdLst>
                <a:gd name="connsiteX0" fmla="*/ 369994 w 748195"/>
                <a:gd name="connsiteY0" fmla="*/ 8 h 745614"/>
                <a:gd name="connsiteX1" fmla="*/ 559759 w 748195"/>
                <a:gd name="connsiteY1" fmla="*/ 50268 h 745614"/>
                <a:gd name="connsiteX2" fmla="*/ 698323 w 748195"/>
                <a:gd name="connsiteY2" fmla="*/ 186470 h 745614"/>
                <a:gd name="connsiteX3" fmla="*/ 748191 w 748195"/>
                <a:gd name="connsiteY3" fmla="*/ 372175 h 745614"/>
                <a:gd name="connsiteX4" fmla="*/ 698038 w 748195"/>
                <a:gd name="connsiteY4" fmla="*/ 559963 h 745614"/>
                <a:gd name="connsiteX5" fmla="*/ 561567 w 748195"/>
                <a:gd name="connsiteY5" fmla="*/ 696355 h 745614"/>
                <a:gd name="connsiteX6" fmla="*/ 371231 w 748195"/>
                <a:gd name="connsiteY6" fmla="*/ 745573 h 745614"/>
                <a:gd name="connsiteX7" fmla="*/ 109424 w 748195"/>
                <a:gd name="connsiteY7" fmla="*/ 637103 h 745614"/>
                <a:gd name="connsiteX8" fmla="*/ 76 w 748195"/>
                <a:gd name="connsiteY8" fmla="*/ 373406 h 745614"/>
                <a:gd name="connsiteX9" fmla="*/ 122652 w 748195"/>
                <a:gd name="connsiteY9" fmla="*/ 96457 h 745614"/>
                <a:gd name="connsiteX10" fmla="*/ 369994 w 748195"/>
                <a:gd name="connsiteY10" fmla="*/ 8 h 745614"/>
                <a:gd name="connsiteX11" fmla="*/ 372944 w 748195"/>
                <a:gd name="connsiteY11" fmla="*/ 167540 h 745614"/>
                <a:gd name="connsiteX12" fmla="*/ 234094 w 748195"/>
                <a:gd name="connsiteY12" fmla="*/ 225277 h 745614"/>
                <a:gd name="connsiteX13" fmla="*/ 178611 w 748195"/>
                <a:gd name="connsiteY13" fmla="*/ 372838 h 745614"/>
                <a:gd name="connsiteX14" fmla="*/ 233428 w 748195"/>
                <a:gd name="connsiteY14" fmla="*/ 522765 h 745614"/>
                <a:gd name="connsiteX15" fmla="*/ 372278 w 748195"/>
                <a:gd name="connsiteY15" fmla="*/ 580124 h 745614"/>
                <a:gd name="connsiteX16" fmla="*/ 512175 w 748195"/>
                <a:gd name="connsiteY16" fmla="*/ 522103 h 745614"/>
                <a:gd name="connsiteX17" fmla="*/ 567943 w 748195"/>
                <a:gd name="connsiteY17" fmla="*/ 372838 h 745614"/>
                <a:gd name="connsiteX18" fmla="*/ 513126 w 748195"/>
                <a:gd name="connsiteY18" fmla="*/ 224615 h 745614"/>
                <a:gd name="connsiteX19" fmla="*/ 372944 w 748195"/>
                <a:gd name="connsiteY19" fmla="*/ 167445 h 7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8195" h="745614">
                  <a:moveTo>
                    <a:pt x="369994" y="8"/>
                  </a:moveTo>
                  <a:cubicBezTo>
                    <a:pt x="436598" y="-176"/>
                    <a:pt x="502067" y="17163"/>
                    <a:pt x="559759" y="50268"/>
                  </a:cubicBezTo>
                  <a:cubicBezTo>
                    <a:pt x="617528" y="82308"/>
                    <a:pt x="665431" y="129395"/>
                    <a:pt x="698323" y="186470"/>
                  </a:cubicBezTo>
                  <a:cubicBezTo>
                    <a:pt x="731288" y="242846"/>
                    <a:pt x="748505" y="306960"/>
                    <a:pt x="748191" y="372175"/>
                  </a:cubicBezTo>
                  <a:cubicBezTo>
                    <a:pt x="748455" y="438080"/>
                    <a:pt x="731150" y="502876"/>
                    <a:pt x="698038" y="559963"/>
                  </a:cubicBezTo>
                  <a:cubicBezTo>
                    <a:pt x="665846" y="616910"/>
                    <a:pt x="618667" y="664061"/>
                    <a:pt x="561567" y="696355"/>
                  </a:cubicBezTo>
                  <a:cubicBezTo>
                    <a:pt x="503618" y="729222"/>
                    <a:pt x="437937" y="746206"/>
                    <a:pt x="371231" y="745573"/>
                  </a:cubicBezTo>
                  <a:cubicBezTo>
                    <a:pt x="272619" y="747064"/>
                    <a:pt x="177808" y="707782"/>
                    <a:pt x="109424" y="637103"/>
                  </a:cubicBezTo>
                  <a:cubicBezTo>
                    <a:pt x="37989" y="567950"/>
                    <a:pt x="-1576" y="472537"/>
                    <a:pt x="76" y="373406"/>
                  </a:cubicBezTo>
                  <a:cubicBezTo>
                    <a:pt x="-2102" y="267634"/>
                    <a:pt x="42751" y="166295"/>
                    <a:pt x="122652" y="96457"/>
                  </a:cubicBezTo>
                  <a:cubicBezTo>
                    <a:pt x="189600" y="33931"/>
                    <a:pt x="278157" y="-602"/>
                    <a:pt x="369994" y="8"/>
                  </a:cubicBezTo>
                  <a:close/>
                  <a:moveTo>
                    <a:pt x="372944" y="167540"/>
                  </a:moveTo>
                  <a:cubicBezTo>
                    <a:pt x="320502" y="166227"/>
                    <a:pt x="269989" y="187231"/>
                    <a:pt x="234094" y="225277"/>
                  </a:cubicBezTo>
                  <a:cubicBezTo>
                    <a:pt x="197169" y="263706"/>
                    <a:pt x="178674" y="312892"/>
                    <a:pt x="178611" y="372838"/>
                  </a:cubicBezTo>
                  <a:cubicBezTo>
                    <a:pt x="178611" y="434550"/>
                    <a:pt x="196883" y="484526"/>
                    <a:pt x="233428" y="522765"/>
                  </a:cubicBezTo>
                  <a:cubicBezTo>
                    <a:pt x="269348" y="560733"/>
                    <a:pt x="319881" y="581607"/>
                    <a:pt x="372278" y="580124"/>
                  </a:cubicBezTo>
                  <a:cubicBezTo>
                    <a:pt x="425090" y="581481"/>
                    <a:pt x="475978" y="560375"/>
                    <a:pt x="512175" y="522103"/>
                  </a:cubicBezTo>
                  <a:cubicBezTo>
                    <a:pt x="549290" y="483485"/>
                    <a:pt x="567880" y="433730"/>
                    <a:pt x="567943" y="372838"/>
                  </a:cubicBezTo>
                  <a:cubicBezTo>
                    <a:pt x="568006" y="311946"/>
                    <a:pt x="549734" y="262538"/>
                    <a:pt x="513126" y="224615"/>
                  </a:cubicBezTo>
                  <a:cubicBezTo>
                    <a:pt x="476718" y="186571"/>
                    <a:pt x="425726" y="165775"/>
                    <a:pt x="372944" y="167445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BEBC001E-2AD7-A34D-8A6E-856970817CEA}"/>
                </a:ext>
              </a:extLst>
            </p:cNvPr>
            <p:cNvSpPr/>
            <p:nvPr/>
          </p:nvSpPr>
          <p:spPr>
            <a:xfrm>
              <a:off x="7202898" y="3182900"/>
              <a:ext cx="737456" cy="745582"/>
            </a:xfrm>
            <a:custGeom>
              <a:avLst/>
              <a:gdLst>
                <a:gd name="connsiteX0" fmla="*/ 582333 w 737456"/>
                <a:gd name="connsiteY0" fmla="*/ 18180 h 745582"/>
                <a:gd name="connsiteX1" fmla="*/ 713569 w 737456"/>
                <a:gd name="connsiteY1" fmla="*/ 18180 h 745582"/>
                <a:gd name="connsiteX2" fmla="*/ 737456 w 737456"/>
                <a:gd name="connsiteY2" fmla="*/ 41748 h 745582"/>
                <a:gd name="connsiteX3" fmla="*/ 737457 w 737456"/>
                <a:gd name="connsiteY3" fmla="*/ 41842 h 745582"/>
                <a:gd name="connsiteX4" fmla="*/ 737456 w 737456"/>
                <a:gd name="connsiteY4" fmla="*/ 701938 h 745582"/>
                <a:gd name="connsiteX5" fmla="*/ 711856 w 737456"/>
                <a:gd name="connsiteY5" fmla="*/ 727305 h 745582"/>
                <a:gd name="connsiteX6" fmla="*/ 582333 w 737456"/>
                <a:gd name="connsiteY6" fmla="*/ 727305 h 745582"/>
                <a:gd name="connsiteX7" fmla="*/ 558541 w 737456"/>
                <a:gd name="connsiteY7" fmla="*/ 703642 h 745582"/>
                <a:gd name="connsiteX8" fmla="*/ 558541 w 737456"/>
                <a:gd name="connsiteY8" fmla="*/ 703642 h 745582"/>
                <a:gd name="connsiteX9" fmla="*/ 534466 w 737456"/>
                <a:gd name="connsiteY9" fmla="*/ 680073 h 745582"/>
                <a:gd name="connsiteX10" fmla="*/ 520474 w 737456"/>
                <a:gd name="connsiteY10" fmla="*/ 684712 h 745582"/>
                <a:gd name="connsiteX11" fmla="*/ 453856 w 737456"/>
                <a:gd name="connsiteY11" fmla="*/ 723802 h 745582"/>
                <a:gd name="connsiteX12" fmla="*/ 339654 w 737456"/>
                <a:gd name="connsiteY12" fmla="*/ 745572 h 745582"/>
                <a:gd name="connsiteX13" fmla="*/ 100783 w 737456"/>
                <a:gd name="connsiteY13" fmla="*/ 638995 h 745582"/>
                <a:gd name="connsiteX14" fmla="*/ 0 w 737456"/>
                <a:gd name="connsiteY14" fmla="*/ 373973 h 745582"/>
                <a:gd name="connsiteX15" fmla="*/ 97547 w 737456"/>
                <a:gd name="connsiteY15" fmla="*/ 104785 h 745582"/>
                <a:gd name="connsiteX16" fmla="*/ 333754 w 737456"/>
                <a:gd name="connsiteY16" fmla="*/ 7 h 745582"/>
                <a:gd name="connsiteX17" fmla="*/ 454142 w 737456"/>
                <a:gd name="connsiteY17" fmla="*/ 24143 h 745582"/>
                <a:gd name="connsiteX18" fmla="*/ 519807 w 737456"/>
                <a:gd name="connsiteY18" fmla="*/ 62666 h 745582"/>
                <a:gd name="connsiteX19" fmla="*/ 553116 w 737456"/>
                <a:gd name="connsiteY19" fmla="*/ 57933 h 745582"/>
                <a:gd name="connsiteX20" fmla="*/ 557875 w 737456"/>
                <a:gd name="connsiteY20" fmla="*/ 43735 h 745582"/>
                <a:gd name="connsiteX21" fmla="*/ 557875 w 737456"/>
                <a:gd name="connsiteY21" fmla="*/ 41653 h 745582"/>
                <a:gd name="connsiteX22" fmla="*/ 581847 w 737456"/>
                <a:gd name="connsiteY22" fmla="*/ 18171 h 745582"/>
                <a:gd name="connsiteX23" fmla="*/ 582333 w 737456"/>
                <a:gd name="connsiteY23" fmla="*/ 18180 h 745582"/>
                <a:gd name="connsiteX24" fmla="*/ 370108 w 737456"/>
                <a:gd name="connsiteY24" fmla="*/ 164226 h 745582"/>
                <a:gd name="connsiteX25" fmla="*/ 232305 w 737456"/>
                <a:gd name="connsiteY25" fmla="*/ 222531 h 745582"/>
                <a:gd name="connsiteX26" fmla="*/ 177488 w 737456"/>
                <a:gd name="connsiteY26" fmla="*/ 372080 h 745582"/>
                <a:gd name="connsiteX27" fmla="*/ 272656 w 737456"/>
                <a:gd name="connsiteY27" fmla="*/ 556176 h 745582"/>
                <a:gd name="connsiteX28" fmla="*/ 336228 w 737456"/>
                <a:gd name="connsiteY28" fmla="*/ 580312 h 745582"/>
                <a:gd name="connsiteX29" fmla="*/ 511052 w 737456"/>
                <a:gd name="connsiteY29" fmla="*/ 524278 h 745582"/>
                <a:gd name="connsiteX30" fmla="*/ 566535 w 737456"/>
                <a:gd name="connsiteY30" fmla="*/ 371417 h 745582"/>
                <a:gd name="connsiteX31" fmla="*/ 511052 w 737456"/>
                <a:gd name="connsiteY31" fmla="*/ 221585 h 745582"/>
                <a:gd name="connsiteX32" fmla="*/ 370108 w 737456"/>
                <a:gd name="connsiteY32" fmla="*/ 164226 h 74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7456" h="745582">
                  <a:moveTo>
                    <a:pt x="582333" y="18180"/>
                  </a:moveTo>
                  <a:lnTo>
                    <a:pt x="713569" y="18180"/>
                  </a:lnTo>
                  <a:cubicBezTo>
                    <a:pt x="726709" y="18127"/>
                    <a:pt x="737404" y="28679"/>
                    <a:pt x="737456" y="41748"/>
                  </a:cubicBezTo>
                  <a:cubicBezTo>
                    <a:pt x="737456" y="41779"/>
                    <a:pt x="737457" y="41811"/>
                    <a:pt x="737457" y="41842"/>
                  </a:cubicBezTo>
                  <a:lnTo>
                    <a:pt x="737456" y="701938"/>
                  </a:lnTo>
                  <a:cubicBezTo>
                    <a:pt x="737404" y="715963"/>
                    <a:pt x="725958" y="727305"/>
                    <a:pt x="711856" y="727305"/>
                  </a:cubicBezTo>
                  <a:lnTo>
                    <a:pt x="582333" y="727305"/>
                  </a:lnTo>
                  <a:cubicBezTo>
                    <a:pt x="569193" y="727305"/>
                    <a:pt x="558541" y="716710"/>
                    <a:pt x="558541" y="703642"/>
                  </a:cubicBezTo>
                  <a:lnTo>
                    <a:pt x="558541" y="703642"/>
                  </a:lnTo>
                  <a:cubicBezTo>
                    <a:pt x="558437" y="690521"/>
                    <a:pt x="547658" y="679969"/>
                    <a:pt x="534466" y="680073"/>
                  </a:cubicBezTo>
                  <a:cubicBezTo>
                    <a:pt x="529426" y="680113"/>
                    <a:pt x="524529" y="681736"/>
                    <a:pt x="520474" y="684712"/>
                  </a:cubicBezTo>
                  <a:cubicBezTo>
                    <a:pt x="500007" y="700473"/>
                    <a:pt x="477624" y="713607"/>
                    <a:pt x="453856" y="723802"/>
                  </a:cubicBezTo>
                  <a:cubicBezTo>
                    <a:pt x="417613" y="738505"/>
                    <a:pt x="378795" y="745905"/>
                    <a:pt x="339654" y="745572"/>
                  </a:cubicBezTo>
                  <a:cubicBezTo>
                    <a:pt x="247595" y="745572"/>
                    <a:pt x="167971" y="710047"/>
                    <a:pt x="100783" y="638995"/>
                  </a:cubicBezTo>
                  <a:cubicBezTo>
                    <a:pt x="33594" y="567944"/>
                    <a:pt x="0" y="479603"/>
                    <a:pt x="0" y="373973"/>
                  </a:cubicBezTo>
                  <a:cubicBezTo>
                    <a:pt x="0" y="264493"/>
                    <a:pt x="32516" y="174764"/>
                    <a:pt x="97547" y="104785"/>
                  </a:cubicBezTo>
                  <a:cubicBezTo>
                    <a:pt x="162579" y="34807"/>
                    <a:pt x="241314" y="-119"/>
                    <a:pt x="333754" y="7"/>
                  </a:cubicBezTo>
                  <a:cubicBezTo>
                    <a:pt x="375125" y="-270"/>
                    <a:pt x="416109" y="7947"/>
                    <a:pt x="454142" y="24143"/>
                  </a:cubicBezTo>
                  <a:cubicBezTo>
                    <a:pt x="477530" y="34268"/>
                    <a:pt x="499583" y="47205"/>
                    <a:pt x="519807" y="62666"/>
                  </a:cubicBezTo>
                  <a:cubicBezTo>
                    <a:pt x="530319" y="70507"/>
                    <a:pt x="545232" y="68388"/>
                    <a:pt x="553116" y="57933"/>
                  </a:cubicBezTo>
                  <a:cubicBezTo>
                    <a:pt x="556205" y="53837"/>
                    <a:pt x="557875" y="48855"/>
                    <a:pt x="557875" y="43735"/>
                  </a:cubicBezTo>
                  <a:lnTo>
                    <a:pt x="557875" y="41653"/>
                  </a:lnTo>
                  <a:cubicBezTo>
                    <a:pt x="557974" y="28585"/>
                    <a:pt x="568707" y="18072"/>
                    <a:pt x="581847" y="18171"/>
                  </a:cubicBezTo>
                  <a:cubicBezTo>
                    <a:pt x="582009" y="18172"/>
                    <a:pt x="582171" y="18175"/>
                    <a:pt x="582333" y="18180"/>
                  </a:cubicBezTo>
                  <a:close/>
                  <a:moveTo>
                    <a:pt x="370108" y="164226"/>
                  </a:moveTo>
                  <a:cubicBezTo>
                    <a:pt x="317860" y="162941"/>
                    <a:pt x="267609" y="184202"/>
                    <a:pt x="232305" y="222531"/>
                  </a:cubicBezTo>
                  <a:cubicBezTo>
                    <a:pt x="195761" y="261401"/>
                    <a:pt x="177488" y="311251"/>
                    <a:pt x="177488" y="372080"/>
                  </a:cubicBezTo>
                  <a:cubicBezTo>
                    <a:pt x="177488" y="451839"/>
                    <a:pt x="209211" y="513204"/>
                    <a:pt x="272656" y="556176"/>
                  </a:cubicBezTo>
                  <a:cubicBezTo>
                    <a:pt x="291666" y="569039"/>
                    <a:pt x="313436" y="577304"/>
                    <a:pt x="336228" y="580312"/>
                  </a:cubicBezTo>
                  <a:cubicBezTo>
                    <a:pt x="408302" y="589651"/>
                    <a:pt x="466577" y="570973"/>
                    <a:pt x="511052" y="524278"/>
                  </a:cubicBezTo>
                  <a:cubicBezTo>
                    <a:pt x="548104" y="485345"/>
                    <a:pt x="566598" y="434391"/>
                    <a:pt x="566535" y="371417"/>
                  </a:cubicBezTo>
                  <a:cubicBezTo>
                    <a:pt x="566535" y="309831"/>
                    <a:pt x="548041" y="259887"/>
                    <a:pt x="511052" y="221585"/>
                  </a:cubicBezTo>
                  <a:cubicBezTo>
                    <a:pt x="474401" y="183413"/>
                    <a:pt x="423150" y="162556"/>
                    <a:pt x="370108" y="164226"/>
                  </a:cubicBezTo>
                  <a:close/>
                </a:path>
              </a:pathLst>
            </a:custGeom>
            <a:grpFill/>
            <a:ln w="9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C57EEF-E181-FD44-8BC0-1DC087C74288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411015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4">
            <a:extLst>
              <a:ext uri="{FF2B5EF4-FFF2-40B4-BE49-F238E27FC236}">
                <a16:creationId xmlns:a16="http://schemas.microsoft.com/office/drawing/2014/main" id="{9042319E-730B-4F47-8859-4A349056F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311571"/>
            <a:ext cx="11274392" cy="8230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27DE8DF-96B5-1746-A439-20E74674C0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5F641EF-FFB7-3E4E-9396-FCE07656C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144" y="1383729"/>
            <a:ext cx="5245452" cy="4714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4D3E07-640C-2849-8CFC-ABF2A811072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13873"/>
            <a:ext cx="0" cy="4761916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E2A76E30-7583-F549-B9F2-166B4F636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3" t="28297" r="13125" b="28537"/>
          <a:stretch/>
        </p:blipFill>
        <p:spPr>
          <a:xfrm>
            <a:off x="11136236" y="6406131"/>
            <a:ext cx="824439" cy="246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2AEF-4709-D04A-BA52-3D8B89C724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172" y="1885362"/>
            <a:ext cx="5254771" cy="429042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F2077-8E33-6748-A0B0-E860B241130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86525" y="1885950"/>
            <a:ext cx="5245100" cy="428942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4158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65E7A-CFB8-1841-A13B-369015AA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D3D4D-F06A-7244-8B5B-91CA9D5F4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B7E45-07E2-8F4E-87DA-A90D8927BF74}"/>
              </a:ext>
            </a:extLst>
          </p:cNvPr>
          <p:cNvSpPr txBox="1">
            <a:spLocks/>
          </p:cNvSpPr>
          <p:nvPr userDrawn="1"/>
        </p:nvSpPr>
        <p:spPr>
          <a:xfrm>
            <a:off x="88969" y="6527383"/>
            <a:ext cx="4368856" cy="2012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accent5"/>
                </a:solidFill>
              </a:rPr>
              <a:t>2022 RE-Connect for Success</a:t>
            </a:r>
            <a:endParaRPr lang="en-US" sz="900" dirty="0">
              <a:solidFill>
                <a:srgbClr val="73747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F3C02-480C-C74B-8222-77CF247D9B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70773" y="6425095"/>
            <a:ext cx="2270538" cy="2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60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CEDA4-155B-C34A-8C96-6F948751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6BE-15FC-9941-8820-4C4170C00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5006"/>
            <a:ext cx="11277600" cy="471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97987-B786-DD42-8884-7FFED247DE3B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28724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5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CEDA4-155B-C34A-8C96-6F948751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6BE-15FC-9941-8820-4C4170C00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5006"/>
            <a:ext cx="11277600" cy="471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97987-B786-DD42-8884-7FFED247DE3B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05599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2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CEDA4-155B-C34A-8C96-6F948751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11277600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6BE-15FC-9941-8820-4C4170C00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5006"/>
            <a:ext cx="11277600" cy="471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97987-B786-DD42-8884-7FFED247DE3B}"/>
              </a:ext>
            </a:extLst>
          </p:cNvPr>
          <p:cNvSpPr txBox="1"/>
          <p:nvPr userDrawn="1"/>
        </p:nvSpPr>
        <p:spPr>
          <a:xfrm>
            <a:off x="248857" y="6431012"/>
            <a:ext cx="1846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FF9E59-C830-1946-AE06-F9C9A103FF68}" type="slidenum">
              <a:rPr lang="en-US" sz="900" smtClean="0">
                <a:solidFill>
                  <a:schemeClr val="accent5"/>
                </a:solidFill>
              </a:rPr>
              <a:t>‹#›</a:t>
            </a:fld>
            <a:r>
              <a:rPr lang="en-US" sz="900" dirty="0">
                <a:solidFill>
                  <a:schemeClr val="accent5"/>
                </a:solidFill>
              </a:rPr>
              <a:t> | 2022 RE-Connect for Success</a:t>
            </a:r>
          </a:p>
        </p:txBody>
      </p:sp>
    </p:spTree>
    <p:extLst>
      <p:ext uri="{BB962C8B-B14F-4D97-AF65-F5344CB8AC3E}">
        <p14:creationId xmlns:p14="http://schemas.microsoft.com/office/powerpoint/2010/main" val="366571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2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A89D0-84D9-C549-D027-C5BD66C9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80" y="113163"/>
            <a:ext cx="9884651" cy="4644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1D80E-E787-E14E-3698-1B23CC40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6" y="4219207"/>
            <a:ext cx="12053327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4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D7789E-53B9-10C1-7706-9AD624C2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86" y="458948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The New Cash Crop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4F58F-D12C-DFC8-72AF-8B32B958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68" y="458948"/>
            <a:ext cx="1598087" cy="1259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F1A8A-CF6D-B85B-59EA-C5E2CD8E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5" y="1254467"/>
            <a:ext cx="8722458" cy="49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7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2DFFF4-5C03-FEC0-56A5-4A538D5E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46" y="476942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July 1,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8D529-3BBD-257A-1D35-4DCFF88D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43" y="387795"/>
            <a:ext cx="1598087" cy="1259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BE9B7-5068-56B4-88CD-AE0B2503F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705" y="1254467"/>
            <a:ext cx="7107820" cy="51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0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D60DEA-4A0F-8CAC-FD53-B6B36F63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224" y="476942"/>
            <a:ext cx="9125120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Shifting Public Opinion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006AA-18CB-28A9-FC6B-E9B5AB65D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27" y="1515427"/>
            <a:ext cx="7130969" cy="4591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BB7EF-E22C-A7BB-C0CC-56C673135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93" y="476942"/>
            <a:ext cx="1598087" cy="1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8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A3CCB5-3B02-56C3-EAE8-FA68A11A4462}"/>
              </a:ext>
            </a:extLst>
          </p:cNvPr>
          <p:cNvSpPr txBox="1">
            <a:spLocks/>
          </p:cNvSpPr>
          <p:nvPr/>
        </p:nvSpPr>
        <p:spPr>
          <a:xfrm>
            <a:off x="4768771" y="418220"/>
            <a:ext cx="7153153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648F5-E251-2053-F731-7BC9E9DD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44" y="583494"/>
            <a:ext cx="1598087" cy="1259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E9E770-9962-3E87-2CC2-E8CA625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61" y="1313966"/>
            <a:ext cx="7191664" cy="48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3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067488-E41D-30EB-8600-63B73B95671A}"/>
              </a:ext>
            </a:extLst>
          </p:cNvPr>
          <p:cNvSpPr txBox="1">
            <a:spLocks/>
          </p:cNvSpPr>
          <p:nvPr/>
        </p:nvSpPr>
        <p:spPr>
          <a:xfrm>
            <a:off x="4815070" y="490897"/>
            <a:ext cx="7153153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Challenges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7A971-8F3D-04EA-919B-756F0832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42" y="490897"/>
            <a:ext cx="1598087" cy="125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1E845-8F42-F10C-3D60-C2CFBD036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176" y="1464627"/>
            <a:ext cx="7153153" cy="47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4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045C-55CE-734C-8B6C-06233F4C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34573"/>
            <a:ext cx="4244566" cy="1121531"/>
          </a:xfrm>
        </p:spPr>
        <p:txBody>
          <a:bodyPr/>
          <a:lstStyle/>
          <a:p>
            <a:r>
              <a:rPr lang="en-US" sz="5400" dirty="0">
                <a:latin typeface="+mn-lt"/>
              </a:rPr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EDE4EAD-83F0-2340-BD63-D2AEE86E7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099691"/>
              </p:ext>
            </p:extLst>
          </p:nvPr>
        </p:nvGraphicFramePr>
        <p:xfrm>
          <a:off x="5649126" y="647656"/>
          <a:ext cx="6363219" cy="55626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878150">
                  <a:extLst>
                    <a:ext uri="{9D8B030D-6E8A-4147-A177-3AD203B41FA5}">
                      <a16:colId xmlns:a16="http://schemas.microsoft.com/office/drawing/2014/main" val="1708030471"/>
                    </a:ext>
                  </a:extLst>
                </a:gridCol>
                <a:gridCol w="485069">
                  <a:extLst>
                    <a:ext uri="{9D8B030D-6E8A-4147-A177-3AD203B41FA5}">
                      <a16:colId xmlns:a16="http://schemas.microsoft.com/office/drawing/2014/main" val="1747797011"/>
                    </a:ext>
                  </a:extLst>
                </a:gridCol>
              </a:tblGrid>
              <a:tr h="928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Cannabis:  What Is It and Why Do We Care?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025862"/>
                  </a:ext>
                </a:extLst>
              </a:tr>
              <a:tr h="8966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Cannabis and Federal Law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635916"/>
                  </a:ext>
                </a:extLst>
              </a:tr>
              <a:tr h="9502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State Legalization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010143"/>
                  </a:ext>
                </a:extLst>
              </a:tr>
              <a:tr h="9676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Understanding the Risk; Underwriting Issues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78058"/>
                  </a:ext>
                </a:extLst>
              </a:tr>
              <a:tr h="9765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Insuring Cannabis Property Transactions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69905"/>
                  </a:ext>
                </a:extLst>
              </a:tr>
              <a:tr h="8433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latin typeface="Inter Semi Bold" panose="020B0502030000000004" pitchFamily="34" charset="0"/>
                          <a:ea typeface="Inter Semi Bold" panose="020B0502030000000004" pitchFamily="34" charset="0"/>
                          <a:cs typeface="Inter Semi Bold" panose="020B0502030000000004" pitchFamily="34" charset="0"/>
                        </a:rPr>
                        <a:t>Proposed Federal Legalization Bills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0" i="0" dirty="0">
                        <a:solidFill>
                          <a:srgbClr val="2A7DE1"/>
                        </a:solidFill>
                        <a:latin typeface="Inter Medium" panose="020B0502030000000004" pitchFamily="34" charset="0"/>
                        <a:ea typeface="Inter Medium" panose="020B0502030000000004" pitchFamily="34" charset="0"/>
                        <a:cs typeface="Inter Medium" panose="020B05020300000000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882061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3FBD5E5-EED7-CB09-E1AD-7B54F9464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7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895" y="567197"/>
            <a:ext cx="7621930" cy="823070"/>
          </a:xfrm>
        </p:spPr>
        <p:txBody>
          <a:bodyPr/>
          <a:lstStyle/>
          <a:p>
            <a:r>
              <a:rPr lang="en-US" sz="5400" dirty="0"/>
              <a:t>The Cannabis Sativa Plant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5DAC7C-0C48-4665-83C7-143F1AF12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4998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C9DD047-6273-82A2-D7B4-F113B291F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0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1" y="311571"/>
            <a:ext cx="7736640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Cannabis, Explained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6E8E0-8F1D-4200-87F2-85237AF9A9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6139" y="2112885"/>
            <a:ext cx="5245452" cy="4580877"/>
          </a:xfrm>
        </p:spPr>
        <p:txBody>
          <a:bodyPr>
            <a:normAutofit/>
          </a:bodyPr>
          <a:lstStyle/>
          <a:p>
            <a:pPr marL="22860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tabLst/>
              <a:defRPr/>
            </a:pP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known side effects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Impaired short-term memory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 mouth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Impaired motor skills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 eyes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Feelings of paranoia or anxiety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Distortion of time/space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Psychosis</a:t>
            </a:r>
            <a:endParaRPr lang="en-US" sz="1800" dirty="0">
              <a:latin typeface="+mn-lt"/>
            </a:endParaRP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heart rate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Impaired concentration/respiratory problems</a:t>
            </a: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CFF53-754D-4986-82CD-6E92576E8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1"/>
            <a:ext cx="3044976" cy="4314538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5CCA6-DB51-4C6A-81D6-3FADC36955AA}"/>
              </a:ext>
            </a:extLst>
          </p:cNvPr>
          <p:cNvSpPr txBox="1"/>
          <p:nvPr/>
        </p:nvSpPr>
        <p:spPr>
          <a:xfrm>
            <a:off x="2940728" y="1403171"/>
            <a:ext cx="304874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tabLst/>
              <a:defRPr/>
            </a:pP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 of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kumimoji="0" lang="en-US" sz="1800" b="1" i="0" u="none" strike="noStrike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annabis</a:t>
            </a:r>
            <a:endParaRPr kumimoji="0" lang="en-US" sz="1800" b="1" i="0" u="none" strike="noStrike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tabLst/>
              <a:defRPr/>
            </a:pPr>
            <a:endParaRPr kumimoji="0" lang="en-US" sz="18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tabLst/>
              <a:defRPr/>
            </a:pP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Positive effects: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 improve/alleviate symptoms of various debilitating diseases, chronic pain and other health conditions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nausea and vomiting during chemotherapy</a:t>
            </a:r>
            <a:endParaRPr lang="en-US" sz="1800" noProof="0" dirty="0"/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 appetite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Achieve relaxation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Heighten mood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blood 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8156E-E7B5-751E-3AE3-0C06366B1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383" y="311571"/>
            <a:ext cx="7550208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Cannabis, Explained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6E8E0-8F1D-4200-87F2-85237AF9A9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6139" y="1616775"/>
            <a:ext cx="4930544" cy="4083633"/>
          </a:xfrm>
        </p:spPr>
        <p:txBody>
          <a:bodyPr>
            <a:normAutofit/>
          </a:bodyPr>
          <a:lstStyle/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dispute about whether cannabis is highly addictive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Reports say use of other drugs and alcohol have decreased in states with some version of cannabis legalization 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Still no approval or even formal evaluation by U.S. Food and Drug Administration (FDA)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50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B9AA8-137F-4949-A08C-9A23EE44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0" r="290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67FEE-A388-5A06-2A69-E89A4A3FF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870" y="497730"/>
            <a:ext cx="5143130" cy="823070"/>
          </a:xfrm>
        </p:spPr>
        <p:txBody>
          <a:bodyPr/>
          <a:lstStyle/>
          <a:p>
            <a:r>
              <a:rPr lang="en-US" sz="5400" dirty="0"/>
              <a:t>Hemp, Explained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FB7FA-4E2B-47FD-B8C7-9863B77EE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80194" cy="6871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F7437-2149-4A53-84B9-05DA6F1A5C03}"/>
              </a:ext>
            </a:extLst>
          </p:cNvPr>
          <p:cNvSpPr txBox="1"/>
          <p:nvPr/>
        </p:nvSpPr>
        <p:spPr>
          <a:xfrm>
            <a:off x="7048870" y="1635900"/>
            <a:ext cx="4500979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Strain of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Cannabis sativa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 species that is grown specifically for the industrial use of its derived products:</a:t>
            </a:r>
          </a:p>
          <a:p>
            <a:pPr marL="1143000" lvl="1" indent="-457200"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Rope, textiles, clothing, shoes, food, paper, bioplastics, insulation and biofuel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a lower concentration of THC than marijuana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Decreases or even eliminates its psychoactive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1C1212-A7D7-E1AC-DFFC-58E8E513C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EBD6-9571-0741-8F7A-B8B7F068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" y="2465132"/>
            <a:ext cx="8492798" cy="3547872"/>
          </a:xfrm>
        </p:spPr>
        <p:txBody>
          <a:bodyPr/>
          <a:lstStyle/>
          <a:p>
            <a:r>
              <a:rPr lang="en-US" dirty="0"/>
              <a:t>Cannabis in Real Estate – </a:t>
            </a:r>
            <a:br>
              <a:rPr lang="en-US" dirty="0"/>
            </a:br>
            <a:r>
              <a:rPr lang="en-US" dirty="0"/>
              <a:t>What’s the Latest </a:t>
            </a:r>
            <a:br>
              <a:rPr lang="en-US" dirty="0"/>
            </a:br>
            <a:br>
              <a:rPr lang="en-US" sz="2400" dirty="0"/>
            </a:br>
            <a:r>
              <a:rPr lang="en-US" sz="2000" dirty="0">
                <a:cs typeface="Arial" panose="020B0604020202020204" pitchFamily="34" charset="0"/>
              </a:rPr>
              <a:t>Eric D. Oberer, Esq., CLTP</a:t>
            </a:r>
            <a:br>
              <a:rPr lang="en-US" sz="2000" dirty="0"/>
            </a:br>
            <a:r>
              <a:rPr lang="en-US" sz="2000" dirty="0"/>
              <a:t>Maryland State Counsel</a:t>
            </a:r>
            <a:br>
              <a:rPr lang="en-US" sz="2000" dirty="0"/>
            </a:br>
            <a:r>
              <a:rPr lang="en-US" sz="2000" dirty="0"/>
              <a:t>First American Title Insurance Company</a:t>
            </a:r>
            <a:br>
              <a:rPr lang="en-US" sz="2000" dirty="0"/>
            </a:br>
            <a:endParaRPr lang="en-US" sz="2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122FF-A3CF-1FF6-C1AA-512C13D7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21" y="387795"/>
            <a:ext cx="1598087" cy="1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3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0A8BC-C7A3-4F91-B128-CCC6B5EE0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48" y="287794"/>
            <a:ext cx="4853683" cy="3022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C58561-7E15-432C-AB15-F4D01FAAD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59" name="Straight Connector 3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4075756D-C860-4355-BEF1-2017245EC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102012"/>
              </p:ext>
            </p:extLst>
          </p:nvPr>
        </p:nvGraphicFramePr>
        <p:xfrm>
          <a:off x="6549213" y="1417320"/>
          <a:ext cx="4929556" cy="484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65489029-181F-49DF-AC65-AE27C1F1F15F}"/>
              </a:ext>
            </a:extLst>
          </p:cNvPr>
          <p:cNvSpPr txBox="1">
            <a:spLocks/>
          </p:cNvSpPr>
          <p:nvPr/>
        </p:nvSpPr>
        <p:spPr>
          <a:xfrm>
            <a:off x="6317457" y="451764"/>
            <a:ext cx="5143130" cy="8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 Regular" panose="020F0502020204030204"/>
                <a:ea typeface="+mj-ea"/>
                <a:cs typeface="+mj-cs"/>
              </a:rPr>
              <a:t>Hemp, Explained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32BE70-46E2-601B-7ED1-F20AE4B53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5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93D3EA-EADF-465A-AD78-B026027F5DCE}"/>
              </a:ext>
            </a:extLst>
          </p:cNvPr>
          <p:cNvSpPr txBox="1"/>
          <p:nvPr/>
        </p:nvSpPr>
        <p:spPr>
          <a:xfrm>
            <a:off x="6339510" y="2673626"/>
            <a:ext cx="48924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Are We Here Today Talking About Cannabis By Any Name</a:t>
            </a:r>
            <a:r>
              <a:rPr lang="en-US" sz="40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6EAB4-EB61-4511-95AE-23BDBE2549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8" y="1638397"/>
            <a:ext cx="5050735" cy="3367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CECE2D-33EC-BBFF-EC8A-69F638382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1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7F733B-C5FB-4EAE-AD20-20B9A7E094EF}"/>
              </a:ext>
            </a:extLst>
          </p:cNvPr>
          <p:cNvSpPr txBox="1"/>
          <p:nvPr/>
        </p:nvSpPr>
        <p:spPr>
          <a:xfrm>
            <a:off x="6092646" y="2276501"/>
            <a:ext cx="53074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strike="noStrike" dirty="0">
                <a:solidFill>
                  <a:srgbClr val="000000"/>
                </a:solidFill>
                <a:effectLst/>
                <a:latin typeface="Inter" panose="020F0502020204030204"/>
              </a:rPr>
              <a:t>“The Marijuana Business</a:t>
            </a:r>
          </a:p>
          <a:p>
            <a:r>
              <a:rPr lang="en-US" sz="2800" b="1" i="0" strike="noStrike" dirty="0">
                <a:solidFill>
                  <a:srgbClr val="000000"/>
                </a:solidFill>
                <a:effectLst/>
                <a:latin typeface="Inter" panose="020F0502020204030204"/>
              </a:rPr>
              <a:t> Is Really the Real Estate Business”</a:t>
            </a:r>
          </a:p>
          <a:p>
            <a:endParaRPr lang="en-US" sz="2800" b="1" dirty="0">
              <a:solidFill>
                <a:srgbClr val="000000"/>
              </a:solidFill>
              <a:latin typeface="Inter" panose="020F0502020204030204"/>
            </a:endParaRPr>
          </a:p>
          <a:p>
            <a:r>
              <a:rPr lang="en-US" sz="2800" b="1" i="0" dirty="0">
                <a:solidFill>
                  <a:schemeClr val="accent1"/>
                </a:solidFill>
                <a:effectLst/>
                <a:latin typeface="Inter" panose="020F0502020204030204"/>
              </a:rPr>
              <a:t>“Selling weed seems like a cash cow, but the real money these days is in the real estate that represents the most crucial part of the cannabis business.”</a:t>
            </a:r>
            <a:endParaRPr lang="en-US" sz="2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0DACDA57-28C1-4388-84CD-2580062866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34" y="2148722"/>
            <a:ext cx="5117035" cy="3667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483BA-DD46-472D-8EF8-E9D15F4353B1}"/>
              </a:ext>
            </a:extLst>
          </p:cNvPr>
          <p:cNvSpPr txBox="1"/>
          <p:nvPr/>
        </p:nvSpPr>
        <p:spPr>
          <a:xfrm>
            <a:off x="607904" y="628908"/>
            <a:ext cx="65946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4400" b="1" i="0" dirty="0">
                <a:solidFill>
                  <a:srgbClr val="000000"/>
                </a:solidFill>
                <a:effectLst/>
                <a:latin typeface="Inter" panose="020F0502020204030204"/>
                <a:cs typeface="Arial" panose="020B0604020202020204" pitchFamily="34" charset="0"/>
              </a:rPr>
              <a:t>INC. M</a:t>
            </a:r>
            <a:r>
              <a:rPr lang="en-US" sz="4400" b="1" dirty="0">
                <a:solidFill>
                  <a:srgbClr val="000000"/>
                </a:solidFill>
                <a:latin typeface="Inter" panose="020F0502020204030204"/>
                <a:cs typeface="Arial" panose="020B0604020202020204" pitchFamily="34" charset="0"/>
              </a:rPr>
              <a:t>agazine Reports </a:t>
            </a:r>
            <a:endParaRPr lang="en-US" sz="4400" b="1" i="0" dirty="0">
              <a:solidFill>
                <a:srgbClr val="000000"/>
              </a:solidFill>
              <a:effectLst/>
              <a:latin typeface="Inter" panose="020F0502020204030204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B9359-52E6-6F67-12D5-BF86C7CA5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49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A2F76-0F7A-42D9-868A-F016F2285550}"/>
              </a:ext>
            </a:extLst>
          </p:cNvPr>
          <p:cNvSpPr txBox="1">
            <a:spLocks/>
          </p:cNvSpPr>
          <p:nvPr/>
        </p:nvSpPr>
        <p:spPr>
          <a:xfrm>
            <a:off x="1066377" y="3429000"/>
            <a:ext cx="11560627" cy="569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In the Beginning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6525D-457A-0AB9-27E8-6886D59B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9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67E52-5C67-4E39-A803-CC80D17C1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8EDACA-6100-4045-BD54-4743B4B4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Cannabis and Federal Law</a:t>
            </a:r>
            <a:endParaRPr lang="en-US" sz="4400" b="1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36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826324"/>
            <a:ext cx="27432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D7DAEF-51D0-4B86-9899-EC0B0159C10D}"/>
              </a:ext>
            </a:extLst>
          </p:cNvPr>
          <p:cNvSpPr txBox="1">
            <a:spLocks/>
          </p:cNvSpPr>
          <p:nvPr/>
        </p:nvSpPr>
        <p:spPr>
          <a:xfrm>
            <a:off x="450166" y="2050181"/>
            <a:ext cx="11240790" cy="412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50000"/>
              <a:buFont typeface="Wingdings" charset="2"/>
              <a:buChar char="§"/>
              <a:defRPr sz="2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50000"/>
              <a:buFont typeface="Wingdings" charset="2"/>
              <a:buChar char="§"/>
              <a:defRPr sz="24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50000"/>
              <a:buFont typeface="Wingdings" charset="2"/>
              <a:buChar char="§"/>
              <a:defRPr sz="20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50000"/>
              <a:buFont typeface="Wingdings" charset="2"/>
              <a:buChar char="§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50000"/>
              <a:buFont typeface="Wingdings" charset="2"/>
              <a:buChar char="§"/>
              <a:defRPr sz="1800" b="0" i="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Controlled Substances Act of 1970 – Title 21 U.S. Code (CSA) 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Signed by President Richard Nixon to address concerns about narcotics and dangerous drug problems at the federal level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Combined all existing federal laws into one statute, expanded their scope and increased federal law enforcement pertaining to controlled substances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0DB29-1713-E5CB-A7F3-540387B9C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46" y="311571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 and Federal Law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6E8E0-8F1D-4200-87F2-85237AF9A9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8050" y="1784412"/>
            <a:ext cx="4385569" cy="41486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5 “schedules” (classifications) of drugs/substances based on potential for abuse, accepted medical use and safety/potential for addiction</a:t>
            </a:r>
            <a:b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45F1ADA-79BE-47DE-92D5-CD2849A3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4" r="3057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B178D-E6D0-AEAA-3F5F-95A03258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343208E-3A07-4193-DC23-54265AFB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46" y="311571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 and Federal Law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EAC7E854-F17B-6BD4-96F2-E8C45DEC6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4" r="3057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064F49-FAD6-B1E7-710A-635A499F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50CF3E-F7BF-4073-A5A1-FB0BC6C96F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8A6C98-1E6C-1158-5F60-A641D27AE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3" y="1134641"/>
            <a:ext cx="11832672" cy="50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7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46" y="311571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 and Federal Law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6E8E0-8F1D-4200-87F2-85237AF9A9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3246" y="1305007"/>
            <a:ext cx="5726097" cy="524142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Marijuana/CBD classified as </a:t>
            </a:r>
            <a:r>
              <a:rPr lang="en-US" sz="2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Schedule 1</a:t>
            </a: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drug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potential for abuse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accepted medical use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 is not safe to use, even under medical supervision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drugs classified as Schedule 1: Heroin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LSD, just to name a few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Possessing/selling any amount is a felony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Penalty for possession is 1 year in jail and fine up to $5,000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Penalty for selling/intending to sell: 15 years in prison and fine up to $250,000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such thing as LEGAL medical marijuana under Federal Law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C45F1ADA-79BE-47DE-92D5-CD2849A3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4" r="3057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9C02C-2684-B87A-EB62-8D7706531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46" y="476942"/>
            <a:ext cx="7554897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Cannabis and Federal Law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6E8E0-8F1D-4200-87F2-85237AF9A9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9678" y="1677879"/>
            <a:ext cx="5539665" cy="486854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efforts to reschedule cannabis 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the Controlled Substance Act have failed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Supreme Court decisions: Federal government has the right to regulate and criminalize cannabis, even for medical purposes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United States v. Oakland Cannabis </a:t>
            </a:r>
            <a:b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Buyers’ Cooperative (2001)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Gonzales v. Reich (2005)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73D17-9D85-4CC1-A685-C9FDF44C8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E1E9D1-1027-ADC7-0C72-EE419296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A2F76-0F7A-42D9-868A-F016F2285550}"/>
              </a:ext>
            </a:extLst>
          </p:cNvPr>
          <p:cNvSpPr txBox="1">
            <a:spLocks/>
          </p:cNvSpPr>
          <p:nvPr/>
        </p:nvSpPr>
        <p:spPr>
          <a:xfrm>
            <a:off x="2131248" y="3429000"/>
            <a:ext cx="11560627" cy="569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State vs. Federal Law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409B0-B56A-A39D-53D9-FCDF18A8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44918-A78E-9BCB-48E3-8F4681007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5133D-7DF0-23F3-6492-8617B1EF5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05" y="704155"/>
            <a:ext cx="9049818" cy="49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9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8">
            <a:extLst>
              <a:ext uri="{FF2B5EF4-FFF2-40B4-BE49-F238E27FC236}">
                <a16:creationId xmlns:a16="http://schemas.microsoft.com/office/drawing/2014/main" id="{E561AD0F-2B15-4989-ABCB-25A120A1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1" name="Freeform: Shape 32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365253" y="-514542"/>
            <a:ext cx="2039436" cy="1444373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82779" y="539055"/>
            <a:ext cx="745834" cy="74583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6">
            <a:extLst>
              <a:ext uri="{FF2B5EF4-FFF2-40B4-BE49-F238E27FC236}">
                <a16:creationId xmlns:a16="http://schemas.microsoft.com/office/drawing/2014/main" id="{028836FF-97B4-4EE9-AF5D-39FF0F5AC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112657" y="1748175"/>
            <a:ext cx="933492" cy="93349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8">
            <a:extLst>
              <a:ext uri="{FF2B5EF4-FFF2-40B4-BE49-F238E27FC236}">
                <a16:creationId xmlns:a16="http://schemas.microsoft.com/office/drawing/2014/main" id="{52329D9A-3D48-4B69-939D-2A480F14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430613" y="5023033"/>
            <a:ext cx="856138" cy="85613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id="{2D5CC4CB-7B78-480A-A0AE-A8A35C08E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01313" y="5596021"/>
            <a:ext cx="381459" cy="38145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2">
            <a:extLst>
              <a:ext uri="{FF2B5EF4-FFF2-40B4-BE49-F238E27FC236}">
                <a16:creationId xmlns:a16="http://schemas.microsoft.com/office/drawing/2014/main" id="{DC580C66-5435-4F00-873E-679D3D504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57893" y="5848285"/>
            <a:ext cx="714978" cy="71497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44">
            <a:extLst>
              <a:ext uri="{FF2B5EF4-FFF2-40B4-BE49-F238E27FC236}">
                <a16:creationId xmlns:a16="http://schemas.microsoft.com/office/drawing/2014/main" id="{B4AFD177-1A38-4FAE-87D4-840AE22C8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9033" y="5474491"/>
            <a:ext cx="2767017" cy="138350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46">
            <a:extLst>
              <a:ext uri="{FF2B5EF4-FFF2-40B4-BE49-F238E27FC236}">
                <a16:creationId xmlns:a16="http://schemas.microsoft.com/office/drawing/2014/main" id="{655520DF-BCFA-4422-B5D9-A5A1FABAD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8EDACA-6100-4045-BD54-4743B4B4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State Legalization</a:t>
            </a:r>
            <a:endParaRPr lang="en-US" sz="5400" b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F6250C8C-A1CC-4B8A-8999-ABB60E8BE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56" b="5100"/>
          <a:stretch/>
        </p:blipFill>
        <p:spPr>
          <a:xfrm>
            <a:off x="7117036" y="1665074"/>
            <a:ext cx="5114778" cy="3662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871A5-5D6D-DC18-305E-8F9083615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5556248-CCC0-164B-BA5C-ECBB81B4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Legalized States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ABF7E-39DF-2043-B8DF-9BA474A57A9E}"/>
              </a:ext>
            </a:extLst>
          </p:cNvPr>
          <p:cNvSpPr txBox="1"/>
          <p:nvPr/>
        </p:nvSpPr>
        <p:spPr>
          <a:xfrm>
            <a:off x="674703" y="1704512"/>
            <a:ext cx="5063230" cy="4172505"/>
          </a:xfrm>
          <a:prstGeom prst="roundRect">
            <a:avLst>
              <a:gd name="adj" fmla="val 7768"/>
            </a:avLst>
          </a:prstGeom>
          <a:solidFill>
            <a:schemeClr val="bg1"/>
          </a:solidFill>
          <a:ln w="127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15900" dist="101600" dir="5400000" algn="tr" rotWithShape="0">
              <a:schemeClr val="tx1">
                <a:alpha val="15000"/>
              </a:schemeClr>
            </a:outerShdw>
          </a:effectLst>
        </p:spPr>
        <p:txBody>
          <a:bodyPr wrap="square" lIns="182880" tIns="18288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</a:pPr>
            <a:r>
              <a:rPr lang="en-US" sz="2800" b="1" dirty="0"/>
              <a:t>Medical use: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</a:pPr>
            <a:endParaRPr lang="en-US" sz="2800" b="1" dirty="0">
              <a:solidFill>
                <a:srgbClr val="003B5D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Legal in 37 states; Washington, D.C.; and 4 U.S. territories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</a:pPr>
            <a:endParaRPr lang="en-US" sz="3200" dirty="0"/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8EA09-ED02-384F-9ACA-55A928FD8B0F}"/>
              </a:ext>
            </a:extLst>
          </p:cNvPr>
          <p:cNvSpPr txBox="1"/>
          <p:nvPr/>
        </p:nvSpPr>
        <p:spPr>
          <a:xfrm>
            <a:off x="6454067" y="1704512"/>
            <a:ext cx="5063230" cy="4172505"/>
          </a:xfrm>
          <a:prstGeom prst="roundRect">
            <a:avLst>
              <a:gd name="adj" fmla="val 7768"/>
            </a:avLst>
          </a:prstGeom>
          <a:solidFill>
            <a:schemeClr val="bg1"/>
          </a:solidFill>
          <a:ln w="127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15900" dist="101600" dir="5400000" algn="tr" rotWithShape="0">
              <a:schemeClr val="tx1">
                <a:alpha val="15000"/>
              </a:schemeClr>
            </a:outerShdw>
          </a:effectLst>
        </p:spPr>
        <p:txBody>
          <a:bodyPr wrap="square" lIns="182880" tIns="18288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Font typeface="Wingdings" charset="2"/>
              <a:buNone/>
            </a:pPr>
            <a:r>
              <a:rPr lang="en-US" sz="2800" b="1" dirty="0"/>
              <a:t>Recreational use:</a:t>
            </a: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First legalized in CO and WA, 2012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Legal in 23 states; Washington, D.C.; and 2 U.S. territories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Legal in all of Canada for recreational 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85974-D2FA-77CC-7BE4-711E9CE5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55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4C6C9C-2F99-4440-B7EA-690D9CB7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28" y="678794"/>
            <a:ext cx="7857478" cy="4302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D13DF-6340-4767-AA99-BA7C54716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981575"/>
            <a:ext cx="7186613" cy="8826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8EDACA-6100-4045-BD54-4743B4B4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State 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Cannabis 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Programs</a:t>
            </a:r>
            <a:endParaRPr lang="en-US" sz="26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D9B38-5970-A2CA-0108-463704F19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E89B2D-4D58-436B-8A80-872B1521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571"/>
            <a:ext cx="9844726" cy="823070"/>
          </a:xfrm>
        </p:spPr>
        <p:txBody>
          <a:bodyPr/>
          <a:lstStyle/>
          <a:p>
            <a:r>
              <a:rPr lang="en-US" dirty="0">
                <a:latin typeface="Inter" panose="020F0502020204030204"/>
              </a:rPr>
              <a:t>Maryland Cannabis Timeline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32DF9-EAC1-4AA6-B3B3-D1B0600857ED}"/>
              </a:ext>
            </a:extLst>
          </p:cNvPr>
          <p:cNvSpPr txBox="1"/>
          <p:nvPr/>
        </p:nvSpPr>
        <p:spPr>
          <a:xfrm>
            <a:off x="800289" y="1174211"/>
            <a:ext cx="9844726" cy="5885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Inter"/>
              </a:rPr>
              <a:t>2016</a:t>
            </a:r>
            <a:r>
              <a:rPr lang="en-US" dirty="0">
                <a:latin typeface="Inter"/>
              </a:rPr>
              <a:t> – </a:t>
            </a:r>
            <a:r>
              <a:rPr lang="en-US" sz="1800" dirty="0">
                <a:latin typeface="Inter"/>
              </a:rPr>
              <a:t>Decriminalized </a:t>
            </a:r>
            <a:r>
              <a:rPr lang="en-US" dirty="0">
                <a:latin typeface="Inter"/>
              </a:rPr>
              <a:t>use </a:t>
            </a:r>
            <a:r>
              <a:rPr lang="en-US" sz="1800" dirty="0">
                <a:latin typeface="Inter"/>
              </a:rPr>
              <a:t>possession and use </a:t>
            </a:r>
          </a:p>
          <a:p>
            <a:endParaRPr lang="en-US" dirty="0">
              <a:latin typeface="Inter"/>
            </a:endParaRPr>
          </a:p>
          <a:p>
            <a:r>
              <a:rPr lang="en-US" sz="2800" b="1" dirty="0">
                <a:latin typeface="Inter"/>
              </a:rPr>
              <a:t>2017</a:t>
            </a:r>
            <a:r>
              <a:rPr lang="en-US" dirty="0">
                <a:latin typeface="Inter"/>
              </a:rPr>
              <a:t> – Proposal to legalize failed</a:t>
            </a:r>
          </a:p>
          <a:p>
            <a:endParaRPr lang="en-US" dirty="0">
              <a:latin typeface="Inter"/>
            </a:endParaRPr>
          </a:p>
          <a:p>
            <a:r>
              <a:rPr lang="en-US" sz="2800" b="1" dirty="0">
                <a:latin typeface="Inter"/>
              </a:rPr>
              <a:t>2019</a:t>
            </a:r>
            <a:r>
              <a:rPr lang="en-US" dirty="0">
                <a:latin typeface="Inter"/>
              </a:rPr>
              <a:t> – Taskforce was created</a:t>
            </a:r>
          </a:p>
          <a:p>
            <a:endParaRPr lang="en-US" dirty="0">
              <a:latin typeface="Inter"/>
            </a:endParaRPr>
          </a:p>
          <a:p>
            <a:r>
              <a:rPr lang="en-US" sz="2800" b="1" dirty="0">
                <a:latin typeface="Inter"/>
              </a:rPr>
              <a:t>2021</a:t>
            </a:r>
            <a:r>
              <a:rPr lang="en-US" dirty="0">
                <a:latin typeface="Inter"/>
              </a:rPr>
              <a:t> – Decided a referendum was needed</a:t>
            </a:r>
          </a:p>
          <a:p>
            <a:endParaRPr lang="en-US" dirty="0">
              <a:latin typeface="Inter"/>
            </a:endParaRPr>
          </a:p>
          <a:p>
            <a:r>
              <a:rPr lang="en-US" sz="2800" b="1" dirty="0">
                <a:latin typeface="Inter"/>
              </a:rPr>
              <a:t>2022</a:t>
            </a:r>
            <a:r>
              <a:rPr lang="en-US" dirty="0">
                <a:latin typeface="Inter"/>
              </a:rPr>
              <a:t> – Passed referendum ballot in November</a:t>
            </a:r>
          </a:p>
          <a:p>
            <a:endParaRPr lang="en-US" dirty="0">
              <a:latin typeface="Inter"/>
            </a:endParaRPr>
          </a:p>
          <a:p>
            <a:r>
              <a:rPr lang="en-US" sz="2800" b="1" dirty="0">
                <a:latin typeface="Inter"/>
              </a:rPr>
              <a:t>2023</a:t>
            </a:r>
            <a:r>
              <a:rPr lang="en-US" dirty="0">
                <a:latin typeface="Inter"/>
              </a:rPr>
              <a:t> – Legalized for recreational purchase – July 1, 2023</a:t>
            </a:r>
          </a:p>
          <a:p>
            <a:endParaRPr lang="en-US" dirty="0">
              <a:latin typeface="Inter"/>
            </a:endParaRPr>
          </a:p>
          <a:p>
            <a:r>
              <a:rPr lang="en-US" sz="1800" spc="10" dirty="0">
                <a:solidFill>
                  <a:srgbClr val="191919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Maryland’s law prohibits the smoking of cannabis in public spaces, such as parks, streets, sidewalks, bars and restaurants, public transportation and workplaces. The law also prohibits smoking cannabis in motor vehicles.</a:t>
            </a:r>
            <a:endParaRPr lang="en-US" sz="1800" strike="noStrike" spc="1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16437-0549-C0EA-4659-B58329A3C541}"/>
              </a:ext>
            </a:extLst>
          </p:cNvPr>
          <p:cNvSpPr/>
          <p:nvPr/>
        </p:nvSpPr>
        <p:spPr>
          <a:xfrm>
            <a:off x="9439318" y="6269892"/>
            <a:ext cx="2619737" cy="526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E41BF-344E-1B6E-5BD3-53B22F75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8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B1E73A-F1B4-41A5-9B7D-D703D319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0677"/>
            <a:ext cx="9844726" cy="823070"/>
          </a:xfrm>
        </p:spPr>
        <p:txBody>
          <a:bodyPr/>
          <a:lstStyle/>
          <a:p>
            <a:r>
              <a:rPr lang="en-US" sz="4800" b="1" dirty="0"/>
              <a:t>Supremacy Clause of the Constitution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FD71D3-FB5A-4755-961A-EB93FFA60648}"/>
              </a:ext>
            </a:extLst>
          </p:cNvPr>
          <p:cNvSpPr txBox="1">
            <a:spLocks/>
          </p:cNvSpPr>
          <p:nvPr/>
        </p:nvSpPr>
        <p:spPr>
          <a:xfrm>
            <a:off x="457200" y="1472852"/>
            <a:ext cx="9844726" cy="4106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</a:rPr>
              <a:t>State laws can’t permit what federal laws prohibit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A64F0-7C10-4CE9-956A-E0855D07430F}"/>
              </a:ext>
            </a:extLst>
          </p:cNvPr>
          <p:cNvSpPr txBox="1"/>
          <p:nvPr/>
        </p:nvSpPr>
        <p:spPr>
          <a:xfrm>
            <a:off x="823274" y="2387127"/>
            <a:ext cx="101981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Anyone in any state who possesses, distributes or manufactures marijuana </a:t>
            </a:r>
            <a:r>
              <a:rPr lang="en-US" sz="2200" b="1" dirty="0"/>
              <a:t>or attempts or conspires to do so </a:t>
            </a:r>
            <a:r>
              <a:rPr lang="en-US" sz="2200" dirty="0"/>
              <a:t>can be prosecuted for up to 5 years after the occurrence.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Feds see no difference in distribution of the drug and facilitating the sale of a warehouse to do so. A settlement agent would be an easy target to make an example.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Congress currently restricts the government from spending government funds to prosecute individuals … BUT the winds could change, and they could restore that funding tomorrow.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EEC83-3743-8B76-E239-529916CD8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5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5556248-CCC0-164B-BA5C-ECBB81B4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941"/>
            <a:ext cx="9844726" cy="823070"/>
          </a:xfrm>
        </p:spPr>
        <p:txBody>
          <a:bodyPr/>
          <a:lstStyle/>
          <a:p>
            <a:r>
              <a:rPr lang="en-US" sz="5400" dirty="0"/>
              <a:t>Cole Memorandum and After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ABF7E-39DF-2043-B8DF-9BA474A57A9E}"/>
              </a:ext>
            </a:extLst>
          </p:cNvPr>
          <p:cNvSpPr txBox="1"/>
          <p:nvPr/>
        </p:nvSpPr>
        <p:spPr>
          <a:xfrm>
            <a:off x="674703" y="1704512"/>
            <a:ext cx="5063230" cy="4172505"/>
          </a:xfrm>
          <a:prstGeom prst="roundRect">
            <a:avLst>
              <a:gd name="adj" fmla="val 7768"/>
            </a:avLst>
          </a:prstGeom>
          <a:solidFill>
            <a:schemeClr val="bg1"/>
          </a:solidFill>
          <a:ln w="127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15900" dist="101600" dir="5400000" algn="tr" rotWithShape="0">
              <a:schemeClr val="tx1">
                <a:alpha val="15000"/>
              </a:schemeClr>
            </a:outerShdw>
          </a:effectLst>
        </p:spPr>
        <p:txBody>
          <a:bodyPr wrap="square" lIns="182880" tIns="18288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b="1" dirty="0"/>
              <a:t>2013 – Deputy AG James M. Cole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Stated that given its limited resources, the DOJ would not enforce federal marijuana prohibition in states that legalized it in some form, with limited exceptions.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b="1" dirty="0"/>
              <a:t>2021 – AG Merrick Garland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“It does not seem to me a useful use of the limited resources that we have to be pursuing prosecutions in states that have legalized and that are regulating the use of marijuana, either medically or otherwise.”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8EA09-ED02-384F-9ACA-55A928FD8B0F}"/>
              </a:ext>
            </a:extLst>
          </p:cNvPr>
          <p:cNvSpPr txBox="1"/>
          <p:nvPr/>
        </p:nvSpPr>
        <p:spPr>
          <a:xfrm>
            <a:off x="6454067" y="1704512"/>
            <a:ext cx="4810563" cy="4172505"/>
          </a:xfrm>
          <a:prstGeom prst="roundRect">
            <a:avLst>
              <a:gd name="adj" fmla="val 7768"/>
            </a:avLst>
          </a:prstGeom>
          <a:solidFill>
            <a:schemeClr val="bg1"/>
          </a:solidFill>
          <a:ln w="127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15900" dist="101600" dir="5400000" algn="tr" rotWithShape="0">
              <a:schemeClr val="tx1">
                <a:alpha val="15000"/>
              </a:schemeClr>
            </a:outerShdw>
          </a:effectLst>
        </p:spPr>
        <p:txBody>
          <a:bodyPr wrap="square" lIns="182880" tIns="18288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b="1" dirty="0"/>
              <a:t>2018 – AG Jeff Sessions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“In deciding which marijuana activities to prosecute under these laws with the department’s finite resources, prosecutors should follow the well-established principles that govern all federal prosecutions.”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B5D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C6A95-761C-D883-3A50-9C067D11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2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497730"/>
            <a:ext cx="8868792" cy="823070"/>
          </a:xfrm>
        </p:spPr>
        <p:txBody>
          <a:bodyPr/>
          <a:lstStyle/>
          <a:p>
            <a:r>
              <a:rPr lang="en-US" sz="5400" dirty="0"/>
              <a:t>FinCEN and the SEC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C19E9-C114-4574-8969-C31C67A61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2" r="17932"/>
          <a:stretch/>
        </p:blipFill>
        <p:spPr>
          <a:xfrm>
            <a:off x="6698545" y="0"/>
            <a:ext cx="5493456" cy="5710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9EEA2B-E99A-4167-B51C-806932D66824}"/>
              </a:ext>
            </a:extLst>
          </p:cNvPr>
          <p:cNvSpPr txBox="1"/>
          <p:nvPr/>
        </p:nvSpPr>
        <p:spPr>
          <a:xfrm>
            <a:off x="1004882" y="1818530"/>
            <a:ext cx="5091118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2018: FinCEN issued guidance for financial aspects of Marijuana</a:t>
            </a:r>
            <a:r>
              <a:rPr lang="en-US" sz="2400" b="1" dirty="0"/>
              <a:t>a Related Businesses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Priorities are federal money laundering and violations of the Controlled Substances Act.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Banks can file “Marijuana Limited” suspicious activities reports.</a:t>
            </a:r>
          </a:p>
          <a:p>
            <a:pPr marL="0" marR="0" lvl="0" indent="0" fontAlgn="auto">
              <a:spcBef>
                <a:spcPts val="0"/>
              </a:spcBef>
              <a:spcAft>
                <a:spcPts val="600"/>
              </a:spcAft>
              <a:buClrTx/>
              <a:buSzPct val="100000"/>
              <a:buNone/>
              <a:tabLst/>
              <a:defRPr/>
            </a:pP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A392E-80BA-0774-47DF-EF2580B5F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41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497730"/>
            <a:ext cx="8868792" cy="823070"/>
          </a:xfrm>
        </p:spPr>
        <p:txBody>
          <a:bodyPr/>
          <a:lstStyle/>
          <a:p>
            <a:r>
              <a:rPr lang="en-US" sz="5400" dirty="0"/>
              <a:t>FinCEN and the SEC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EEA2B-E99A-4167-B51C-806932D66824}"/>
              </a:ext>
            </a:extLst>
          </p:cNvPr>
          <p:cNvSpPr txBox="1"/>
          <p:nvPr/>
        </p:nvSpPr>
        <p:spPr>
          <a:xfrm>
            <a:off x="927941" y="1485178"/>
            <a:ext cx="104976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Pct val="100000"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2018: Securities and Exchange Commission issues investor alert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Pct val="100000"/>
              <a:tabLst/>
              <a:defRPr/>
            </a:pPr>
            <a:endParaRPr kumimoji="0" lang="en-US" sz="1000" b="1" i="0" u="none" strike="noStrike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of </a:t>
            </a:r>
            <a:r>
              <a:rPr lang="en-US" sz="2400" dirty="0"/>
              <a:t>p</a:t>
            </a:r>
            <a:r>
              <a:rPr kumimoji="0" lang="en-US" sz="240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rosecution</a:t>
            </a: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In addition to the potential for investment schemes associated with marijuana-related stocks, some marijuana-related companies may be at risk of criminal prosecution because of the business they are in.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January 2018, the U.S. Department of Justice (DOJ) issued a marijuana enforcement memorandum noting: </a:t>
            </a:r>
            <a:r>
              <a:rPr kumimoji="0" lang="en-US" sz="240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“…Congress’s determination that marijuana is a dangerous drug and that marijuana activity is a serious crime.”</a:t>
            </a:r>
            <a:endParaRPr kumimoji="0" lang="en-US" sz="240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are considering investing in a company with operations relating to the marijuana business industry, understand that the company may be criminally prosecuted, and this may impact the value of your investment.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69428-D7FA-D607-A9FC-856515977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1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497730"/>
            <a:ext cx="8868792" cy="823070"/>
          </a:xfrm>
        </p:spPr>
        <p:txBody>
          <a:bodyPr/>
          <a:lstStyle/>
          <a:p>
            <a:r>
              <a:rPr lang="en-US" sz="5400" dirty="0"/>
              <a:t>Underwriting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EEA2B-E99A-4167-B51C-806932D66824}"/>
              </a:ext>
            </a:extLst>
          </p:cNvPr>
          <p:cNvSpPr txBox="1"/>
          <p:nvPr/>
        </p:nvSpPr>
        <p:spPr>
          <a:xfrm>
            <a:off x="1004882" y="1818530"/>
            <a:ext cx="554683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 title insurance underwriters will insure transactions involving properties involved in the sale, cultivation or manufacturing of cannabis, or marijuana-related businesses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Federal laws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conflicts with state/local laws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in states where it is legal, individual cities and counties may prohibit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121A-DC47-C452-27C0-50F2652E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CF85C-7EA9-F9F4-83E0-09C33E1E0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737" y="1045713"/>
            <a:ext cx="5159586" cy="41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15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2" y="497730"/>
            <a:ext cx="8868792" cy="823070"/>
          </a:xfrm>
        </p:spPr>
        <p:txBody>
          <a:bodyPr/>
          <a:lstStyle/>
          <a:p>
            <a:r>
              <a:rPr lang="en-US" sz="5400" dirty="0"/>
              <a:t>Underwriting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EEA2B-E99A-4167-B51C-806932D66824}"/>
              </a:ext>
            </a:extLst>
          </p:cNvPr>
          <p:cNvSpPr txBox="1"/>
          <p:nvPr/>
        </p:nvSpPr>
        <p:spPr>
          <a:xfrm>
            <a:off x="603681" y="1453097"/>
            <a:ext cx="841603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fontAlgn="auto"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Pct val="100000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Insurers cannot insure without risk of criminal prosecution: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Forfeiture risk/total title failure claim on policy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RICO actions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 Streets Alliance v. Hickenlooper, 859 F.3d 865, 887-88 (10th Cir. 2017) 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 held in pre-trial order that plaintiffs stated a plausible claim that the RICO violations caused injury because the plaintiff’s property “declined in value due to the recurrent noxious odors emanating from the Marijuana Growers’ facility.”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Money laundering risks</a:t>
            </a:r>
          </a:p>
          <a:p>
            <a:pPr marL="514350" marR="0" lvl="0" indent="-285750" fontAlgn="auto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Federal aiding and abetting statute</a:t>
            </a: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DAC86-F8D2-476E-CF13-633118DC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9A783-A0F8-80EC-70C3-2D5E4BDC4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497" y="128849"/>
            <a:ext cx="3171848" cy="25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2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60AC1-4DCE-B9E6-48D7-26DF977BF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F2C14D-1A6D-C83D-4189-F219705B4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197" y="401010"/>
            <a:ext cx="7849695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0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A2F76-0F7A-42D9-868A-F016F2285550}"/>
              </a:ext>
            </a:extLst>
          </p:cNvPr>
          <p:cNvSpPr txBox="1">
            <a:spLocks/>
          </p:cNvSpPr>
          <p:nvPr/>
        </p:nvSpPr>
        <p:spPr>
          <a:xfrm>
            <a:off x="1606858" y="3562165"/>
            <a:ext cx="6604988" cy="569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Why?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18E27-99C9-BC2E-FB74-E21287D2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8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30112-E50A-2149-83D0-DE5B53F1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81" y="729129"/>
            <a:ext cx="11354539" cy="823070"/>
          </a:xfrm>
        </p:spPr>
        <p:txBody>
          <a:bodyPr/>
          <a:lstStyle/>
          <a:p>
            <a:r>
              <a:rPr lang="en-US" sz="5400" dirty="0"/>
              <a:t>Major Players</a:t>
            </a:r>
            <a:br>
              <a:rPr lang="en-US" sz="5400" dirty="0"/>
            </a:br>
            <a:r>
              <a:rPr lang="en-US" dirty="0">
                <a:solidFill>
                  <a:schemeClr val="accent2"/>
                </a:solidFill>
              </a:rPr>
              <a:t>(Projected 2023 Revenue)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4600FD-0321-45F0-B1E3-3A499A5CB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187628"/>
              </p:ext>
            </p:extLst>
          </p:nvPr>
        </p:nvGraphicFramePr>
        <p:xfrm>
          <a:off x="809816" y="1580939"/>
          <a:ext cx="10778502" cy="4289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2D8240-0CCA-4B2E-A3D8-3EEB085216FF}"/>
              </a:ext>
            </a:extLst>
          </p:cNvPr>
          <p:cNvSpPr txBox="1"/>
          <p:nvPr/>
        </p:nvSpPr>
        <p:spPr>
          <a:xfrm>
            <a:off x="809815" y="5576280"/>
            <a:ext cx="109886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*Acquisition of Columbia Care by Cresco would make Cresco the largest player acquisition valued at $2 billion; Fortune Magazine reports “Legal marijuana sales in the US expected to exceed $52 billion in 2026”.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66A5C-3BFF-18EA-E73F-22CE9C5D17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1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A2F76-0F7A-42D9-868A-F016F2285550}"/>
              </a:ext>
            </a:extLst>
          </p:cNvPr>
          <p:cNvSpPr txBox="1">
            <a:spLocks/>
          </p:cNvSpPr>
          <p:nvPr/>
        </p:nvSpPr>
        <p:spPr>
          <a:xfrm>
            <a:off x="1066378" y="3152682"/>
            <a:ext cx="6248822" cy="552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Inter Regular" panose="020F0302020204030204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The </a:t>
            </a:r>
            <a:r>
              <a:rPr kumimoji="0" lang="en-US" sz="6600" b="0" i="0" u="none" strike="sng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Weeds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Inter Regular" panose="020F0302020204030204"/>
                <a:ea typeface="+mj-ea"/>
                <a:cs typeface="Arial" panose="020B0604020202020204" pitchFamily="34" charset="0"/>
              </a:rPr>
              <a:t>Winds of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52337-784C-02B9-FDE1-10BA3467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BE6-7900-794A-98AA-8EAFF71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87" y="1953940"/>
            <a:ext cx="4219850" cy="823070"/>
          </a:xfrm>
        </p:spPr>
        <p:txBody>
          <a:bodyPr anchor="b">
            <a:noAutofit/>
          </a:bodyPr>
          <a:lstStyle/>
          <a:p>
            <a:r>
              <a:rPr lang="en-US" sz="5400" dirty="0"/>
              <a:t>Federal Legalization of Cannabis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CD261CB-AA94-44A0-B959-42871F664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39194" y="-39196"/>
            <a:ext cx="6858003" cy="6936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D2CF4-C69C-4348-AE90-8A0355DE2A98}"/>
              </a:ext>
            </a:extLst>
          </p:cNvPr>
          <p:cNvSpPr txBox="1"/>
          <p:nvPr/>
        </p:nvSpPr>
        <p:spPr>
          <a:xfrm>
            <a:off x="7374387" y="3136045"/>
            <a:ext cx="48176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Multiple bills proposed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Protection to financial institutions working with cannabis industry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Remove cannabis as a Schedule 1 drug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Social Equity provisions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9492F-7A95-933A-2F7C-44698B44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2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7F4A32DA-593E-4A51-98BD-AF4EF4FEB599}"/>
              </a:ext>
            </a:extLst>
          </p:cNvPr>
          <p:cNvSpPr txBox="1">
            <a:spLocks/>
          </p:cNvSpPr>
          <p:nvPr/>
        </p:nvSpPr>
        <p:spPr>
          <a:xfrm>
            <a:off x="1913468" y="45529"/>
            <a:ext cx="94403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+mj-lt"/>
              </a:rPr>
              <a:t>Federal Legalization of Cannabis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2897EE93-92C6-4B93-ADA9-F013F5CA7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528973"/>
              </p:ext>
            </p:extLst>
          </p:nvPr>
        </p:nvGraphicFramePr>
        <p:xfrm>
          <a:off x="838200" y="1287262"/>
          <a:ext cx="10515600" cy="52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F7D09BF-D512-BE67-ED29-66E124C26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7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7F4A32DA-593E-4A51-98BD-AF4EF4FEB599}"/>
              </a:ext>
            </a:extLst>
          </p:cNvPr>
          <p:cNvSpPr txBox="1">
            <a:spLocks/>
          </p:cNvSpPr>
          <p:nvPr/>
        </p:nvSpPr>
        <p:spPr>
          <a:xfrm>
            <a:off x="1991289" y="142805"/>
            <a:ext cx="94403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+mj-lt"/>
              </a:rPr>
              <a:t>Federal Legalization of Cannabis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2897EE93-92C6-4B93-ADA9-F013F5CA7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046911"/>
              </p:ext>
            </p:extLst>
          </p:nvPr>
        </p:nvGraphicFramePr>
        <p:xfrm>
          <a:off x="838200" y="1170530"/>
          <a:ext cx="10515600" cy="545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1726BA8-C1DC-D0EB-4ABD-13FFDBF4E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7F1FC66-D590-5807-4A3C-A0DA9DE8436E}"/>
              </a:ext>
            </a:extLst>
          </p:cNvPr>
          <p:cNvSpPr txBox="1">
            <a:spLocks/>
          </p:cNvSpPr>
          <p:nvPr/>
        </p:nvSpPr>
        <p:spPr>
          <a:xfrm>
            <a:off x="3017145" y="81064"/>
            <a:ext cx="7218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000" b="1" u="sng" dirty="0">
                <a:latin typeface="+mj-lt"/>
              </a:rPr>
              <a:t>Summary of the Risk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6D13C740-65D5-EA14-39B5-F47EDD6C0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068423"/>
              </p:ext>
            </p:extLst>
          </p:nvPr>
        </p:nvGraphicFramePr>
        <p:xfrm>
          <a:off x="349155" y="1271624"/>
          <a:ext cx="11483454" cy="545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2E796F7-267F-2613-99E9-7BA99E975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086" y="6318181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1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798F17-AA68-EE5E-0B95-34ED7DAA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2F2C414-D82C-F2E9-4946-41DCEA9B5635}"/>
              </a:ext>
            </a:extLst>
          </p:cNvPr>
          <p:cNvSpPr txBox="1">
            <a:spLocks/>
          </p:cNvSpPr>
          <p:nvPr/>
        </p:nvSpPr>
        <p:spPr>
          <a:xfrm>
            <a:off x="615138" y="1728220"/>
            <a:ext cx="12063631" cy="2639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+mj-lt"/>
              </a:rPr>
              <a:t>The Rest of the Convention…</a:t>
            </a:r>
          </a:p>
        </p:txBody>
      </p:sp>
    </p:spTree>
    <p:extLst>
      <p:ext uri="{BB962C8B-B14F-4D97-AF65-F5344CB8AC3E}">
        <p14:creationId xmlns:p14="http://schemas.microsoft.com/office/powerpoint/2010/main" val="372432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6F133-DDAB-870E-334A-FF92AB08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FCC72-6C64-9DBC-08F4-E5FBB4246EDB}"/>
              </a:ext>
            </a:extLst>
          </p:cNvPr>
          <p:cNvSpPr txBox="1">
            <a:spLocks/>
          </p:cNvSpPr>
          <p:nvPr/>
        </p:nvSpPr>
        <p:spPr>
          <a:xfrm>
            <a:off x="2568421" y="1087590"/>
            <a:ext cx="10396882" cy="1151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13A6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u="sng" dirty="0"/>
              <a:t>Most Common Investments</a:t>
            </a:r>
            <a:r>
              <a:rPr lang="en-US" dirty="0"/>
              <a:t>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8A4FFC-422C-38ED-454D-D4A4E5BE273D}"/>
              </a:ext>
            </a:extLst>
          </p:cNvPr>
          <p:cNvSpPr txBox="1">
            <a:spLocks/>
          </p:cNvSpPr>
          <p:nvPr/>
        </p:nvSpPr>
        <p:spPr>
          <a:xfrm>
            <a:off x="3245708" y="1835890"/>
            <a:ext cx="9042308" cy="1365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4800" kern="1200" baseline="0">
                <a:solidFill>
                  <a:schemeClr val="bg1"/>
                </a:solidFill>
                <a:latin typeface="Avenir LT Std 45 Book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2"/>
                </a:solidFill>
              </a:rPr>
              <a:t>Real Estate and Stocks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A6723-B4D1-C6C9-BF8E-CCCDFB7B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374" y="2942892"/>
            <a:ext cx="5148961" cy="23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56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13CAD-66C9-409E-8221-C3DA2CE9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198189-9F34-18A9-CF2B-64E004060D42}"/>
              </a:ext>
            </a:extLst>
          </p:cNvPr>
          <p:cNvSpPr txBox="1">
            <a:spLocks/>
          </p:cNvSpPr>
          <p:nvPr/>
        </p:nvSpPr>
        <p:spPr>
          <a:xfrm>
            <a:off x="2774352" y="1143798"/>
            <a:ext cx="10396882" cy="1151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13A6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u="sng" dirty="0"/>
              <a:t>Necessity of Title Insurance</a:t>
            </a:r>
            <a:r>
              <a:rPr lang="en-US" dirty="0"/>
              <a:t>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A33A10-F505-1DF3-7033-533414B6B53E}"/>
              </a:ext>
            </a:extLst>
          </p:cNvPr>
          <p:cNvSpPr txBox="1">
            <a:spLocks/>
          </p:cNvSpPr>
          <p:nvPr/>
        </p:nvSpPr>
        <p:spPr>
          <a:xfrm>
            <a:off x="3743739" y="2221128"/>
            <a:ext cx="6696511" cy="12838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4800" kern="1200" baseline="0">
                <a:solidFill>
                  <a:schemeClr val="bg1"/>
                </a:solidFill>
                <a:latin typeface="Avenir LT Std 45 Book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2"/>
                </a:solidFill>
              </a:rPr>
              <a:t>Stocks vs. Real Estate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3A724-5A20-1471-D092-9974212E8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9" y="3279913"/>
            <a:ext cx="26193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0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DB2F-2ED0-4596-C8A3-6045C17B4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07" y="1237324"/>
            <a:ext cx="10274985" cy="41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4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B478-B5FE-8600-B076-17BB918C2AFF}"/>
              </a:ext>
            </a:extLst>
          </p:cNvPr>
          <p:cNvSpPr txBox="1">
            <a:spLocks/>
          </p:cNvSpPr>
          <p:nvPr/>
        </p:nvSpPr>
        <p:spPr>
          <a:xfrm>
            <a:off x="2339009" y="182218"/>
            <a:ext cx="10396882" cy="1151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13A6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Real Estate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C06CF-AA81-EC16-1FBB-D642790258DD}"/>
              </a:ext>
            </a:extLst>
          </p:cNvPr>
          <p:cNvSpPr txBox="1">
            <a:spLocks/>
          </p:cNvSpPr>
          <p:nvPr/>
        </p:nvSpPr>
        <p:spPr>
          <a:xfrm>
            <a:off x="1507435" y="1520687"/>
            <a:ext cx="10394707" cy="3311189"/>
          </a:xfrm>
          <a:prstGeom prst="rect">
            <a:avLst/>
          </a:prstGeom>
        </p:spPr>
        <p:txBody>
          <a:bodyPr numCol="2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4800" kern="1200" baseline="0">
                <a:solidFill>
                  <a:schemeClr val="bg1"/>
                </a:solidFill>
                <a:latin typeface="Avenir LT Std 45 Book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Covenants and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Easements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Records – chains of title (Land Records)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HOAs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Collateralized Asset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Lien Attaching Asset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Zoning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Ease of fraud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Non-Fungible Asset vs. Fungible Asset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Legal Actions </a:t>
            </a:r>
          </a:p>
          <a:p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	– Example: Adverse</a:t>
            </a:r>
          </a:p>
          <a:p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                             Possession</a:t>
            </a:r>
          </a:p>
          <a:p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	– Example:</a:t>
            </a:r>
          </a:p>
          <a:p>
            <a:r>
              <a:rPr lang="en-US" sz="14400" dirty="0">
                <a:solidFill>
                  <a:schemeClr val="accent1">
                    <a:lumMod val="50000"/>
                  </a:schemeClr>
                </a:solidFill>
              </a:rPr>
              <a:t>         foreclosure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F2764-902C-373A-5FD5-5268354A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5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8C7E6B-4DA2-B1E9-5432-287DA7DAF231}"/>
              </a:ext>
            </a:extLst>
          </p:cNvPr>
          <p:cNvSpPr txBox="1">
            <a:spLocks/>
          </p:cNvSpPr>
          <p:nvPr/>
        </p:nvSpPr>
        <p:spPr>
          <a:xfrm>
            <a:off x="429260" y="2465132"/>
            <a:ext cx="8492798" cy="3547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Cannabis in Real Estate – </a:t>
            </a:r>
            <a:br>
              <a:rPr lang="en-US" dirty="0"/>
            </a:br>
            <a:r>
              <a:rPr lang="en-US" dirty="0"/>
              <a:t>What’s the Latest </a:t>
            </a:r>
            <a:br>
              <a:rPr lang="en-US" dirty="0"/>
            </a:br>
            <a:br>
              <a:rPr lang="en-US" sz="2400" dirty="0"/>
            </a:br>
            <a:r>
              <a:rPr lang="en-US" sz="2000" dirty="0">
                <a:cs typeface="Arial" panose="020B0604020202020204" pitchFamily="34" charset="0"/>
              </a:rPr>
              <a:t>Eric D. Oberer, Esq., CLTP</a:t>
            </a:r>
            <a:br>
              <a:rPr lang="en-US" sz="2000" dirty="0"/>
            </a:br>
            <a:r>
              <a:rPr lang="en-US" sz="2000" dirty="0"/>
              <a:t>Maryland State Counsel</a:t>
            </a:r>
            <a:br>
              <a:rPr lang="en-US" sz="2000" dirty="0"/>
            </a:br>
            <a:r>
              <a:rPr lang="en-US" sz="2000" dirty="0"/>
              <a:t>First American Title Insurance Company</a:t>
            </a:r>
            <a:br>
              <a:rPr lang="en-US" sz="2000" dirty="0"/>
            </a:br>
            <a:endParaRPr lang="en-US" sz="2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F1B0A-F8E7-1455-9CDC-873D44598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21" y="387795"/>
            <a:ext cx="1598087" cy="1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2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B4C2A-6A11-5537-B14A-8C6B948B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51A85-1251-88EA-AAA4-FFF8D502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099" y="0"/>
            <a:ext cx="4170339" cy="5609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F9A5E-E949-CFE3-22C3-E7C3F95B3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99" y="5594272"/>
            <a:ext cx="4052059" cy="9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B2D61-7EBA-5704-A743-08627624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2085C-FA73-0DC5-2FFD-E110D715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45" y="0"/>
            <a:ext cx="5186375" cy="5604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5FD77-549A-C5B7-9F20-B367111D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028" y="5346254"/>
            <a:ext cx="4683561" cy="8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4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AB8D3-CE04-D859-5579-4C6C690F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515" y="6346379"/>
            <a:ext cx="2047830" cy="407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5A87C-B35D-3589-4AEB-427E52A2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003" y="3288854"/>
            <a:ext cx="5610860" cy="3057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B0F07-6BDB-252F-1046-30666C431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003" y="6148591"/>
            <a:ext cx="5571776" cy="486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E113-6962-FFF9-1436-8CA6D719C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545" y="0"/>
            <a:ext cx="5751136" cy="32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EBD6-9571-0741-8F7A-B8B7F068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" y="2465132"/>
            <a:ext cx="8492798" cy="3547872"/>
          </a:xfrm>
        </p:spPr>
        <p:txBody>
          <a:bodyPr/>
          <a:lstStyle/>
          <a:p>
            <a:r>
              <a:rPr lang="en-US" dirty="0"/>
              <a:t>Cannabis in Real Estate – </a:t>
            </a:r>
            <a:br>
              <a:rPr lang="en-US" dirty="0"/>
            </a:br>
            <a:r>
              <a:rPr lang="en-US" dirty="0"/>
              <a:t>What’s the Latest </a:t>
            </a:r>
            <a:br>
              <a:rPr lang="en-US" dirty="0"/>
            </a:br>
            <a:br>
              <a:rPr lang="en-US" sz="2400" dirty="0"/>
            </a:br>
            <a:r>
              <a:rPr lang="en-US" sz="2000" dirty="0">
                <a:cs typeface="Arial" panose="020B0604020202020204" pitchFamily="34" charset="0"/>
              </a:rPr>
              <a:t>Eric D. Oberer, Esq., CLTP</a:t>
            </a:r>
            <a:br>
              <a:rPr lang="en-US" sz="2000" dirty="0"/>
            </a:br>
            <a:r>
              <a:rPr lang="en-US" sz="2000" dirty="0"/>
              <a:t>Maryland State Counsel</a:t>
            </a:r>
            <a:br>
              <a:rPr lang="en-US" sz="2000" dirty="0"/>
            </a:br>
            <a:r>
              <a:rPr lang="en-US" sz="2000" dirty="0"/>
              <a:t>First American Title Insurance Company</a:t>
            </a:r>
            <a:br>
              <a:rPr lang="en-US" sz="2000" dirty="0"/>
            </a:br>
            <a:endParaRPr lang="en-US" sz="2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122FF-A3CF-1FF6-C1AA-512C13D7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21" y="387795"/>
            <a:ext cx="1598087" cy="1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ma 2021 Office Theme">
  <a:themeElements>
    <a:clrScheme name="doma 2021 Office Color Theme">
      <a:dk1>
        <a:srgbClr val="101820"/>
      </a:dk1>
      <a:lt1>
        <a:srgbClr val="FFFFFF"/>
      </a:lt1>
      <a:dk2>
        <a:srgbClr val="7B868E"/>
      </a:dk2>
      <a:lt2>
        <a:srgbClr val="F8FAF9"/>
      </a:lt2>
      <a:accent1>
        <a:srgbClr val="10069F"/>
      </a:accent1>
      <a:accent2>
        <a:srgbClr val="2A7DE1"/>
      </a:accent2>
      <a:accent3>
        <a:srgbClr val="C1E8F5"/>
      </a:accent3>
      <a:accent4>
        <a:srgbClr val="F2A900"/>
      </a:accent4>
      <a:accent5>
        <a:srgbClr val="C1C5C8"/>
      </a:accent5>
      <a:accent6>
        <a:srgbClr val="C3C1E7"/>
      </a:accent6>
      <a:hlink>
        <a:srgbClr val="10059F"/>
      </a:hlink>
      <a:folHlink>
        <a:srgbClr val="2A7CE1"/>
      </a:folHlink>
    </a:clrScheme>
    <a:fontScheme name="doma 2021">
      <a:majorFont>
        <a:latin typeface="Inter Regular" panose="020F03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 Regular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ma-PPT-Template" id="{49AE7295-B62F-FA46-B73D-1EC7427118D7}" vid="{3CCED47D-BB65-9A43-9232-8790232EE5FA}"/>
    </a:ext>
  </a:extLst>
</a:theme>
</file>

<file path=ppt/theme/theme3.xml><?xml version="1.0" encoding="utf-8"?>
<a:theme xmlns:a="http://schemas.openxmlformats.org/drawingml/2006/main" name="1_doma 2021 Office Theme">
  <a:themeElements>
    <a:clrScheme name="doma 2021 Office Color Theme">
      <a:dk1>
        <a:srgbClr val="101820"/>
      </a:dk1>
      <a:lt1>
        <a:srgbClr val="FFFFFF"/>
      </a:lt1>
      <a:dk2>
        <a:srgbClr val="7B868E"/>
      </a:dk2>
      <a:lt2>
        <a:srgbClr val="F8FAF9"/>
      </a:lt2>
      <a:accent1>
        <a:srgbClr val="10069F"/>
      </a:accent1>
      <a:accent2>
        <a:srgbClr val="2A7DE1"/>
      </a:accent2>
      <a:accent3>
        <a:srgbClr val="C1E8F5"/>
      </a:accent3>
      <a:accent4>
        <a:srgbClr val="F2A900"/>
      </a:accent4>
      <a:accent5>
        <a:srgbClr val="C1C5C8"/>
      </a:accent5>
      <a:accent6>
        <a:srgbClr val="C3C1E7"/>
      </a:accent6>
      <a:hlink>
        <a:srgbClr val="10059F"/>
      </a:hlink>
      <a:folHlink>
        <a:srgbClr val="2A7CE1"/>
      </a:folHlink>
    </a:clrScheme>
    <a:fontScheme name="doma 2021">
      <a:majorFont>
        <a:latin typeface="Inter Regular" panose="020F03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 Regular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ma-PPT-Template" id="{49AE7295-B62F-FA46-B73D-1EC7427118D7}" vid="{3CCED47D-BB65-9A43-9232-8790232EE5FA}"/>
    </a:ext>
  </a:extLst>
</a:theme>
</file>

<file path=ppt/theme/theme4.xml><?xml version="1.0" encoding="utf-8"?>
<a:theme xmlns:a="http://schemas.openxmlformats.org/drawingml/2006/main" name="2_doma 2021 Office Theme">
  <a:themeElements>
    <a:clrScheme name="doma 2021 Office Color Theme">
      <a:dk1>
        <a:srgbClr val="101820"/>
      </a:dk1>
      <a:lt1>
        <a:srgbClr val="FFFFFF"/>
      </a:lt1>
      <a:dk2>
        <a:srgbClr val="7B868E"/>
      </a:dk2>
      <a:lt2>
        <a:srgbClr val="F8FAF9"/>
      </a:lt2>
      <a:accent1>
        <a:srgbClr val="10069F"/>
      </a:accent1>
      <a:accent2>
        <a:srgbClr val="2A7DE1"/>
      </a:accent2>
      <a:accent3>
        <a:srgbClr val="C1E8F5"/>
      </a:accent3>
      <a:accent4>
        <a:srgbClr val="F2A900"/>
      </a:accent4>
      <a:accent5>
        <a:srgbClr val="C1C5C8"/>
      </a:accent5>
      <a:accent6>
        <a:srgbClr val="C3C1E7"/>
      </a:accent6>
      <a:hlink>
        <a:srgbClr val="10059F"/>
      </a:hlink>
      <a:folHlink>
        <a:srgbClr val="2A7CE1"/>
      </a:folHlink>
    </a:clrScheme>
    <a:fontScheme name="doma 2021">
      <a:majorFont>
        <a:latin typeface="Inter Regular" panose="020F03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nter Regular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ma-PPT-Template" id="{49AE7295-B62F-FA46-B73D-1EC7427118D7}" vid="{3CCED47D-BB65-9A43-9232-8790232EE5F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1f775a7-155a-49a8-8845-fd2250a9ec15">
      <UserInfo>
        <DisplayName>Alyssa Rusin</DisplayName>
        <AccountId>10</AccountId>
        <AccountType/>
      </UserInfo>
    </SharedWithUsers>
    <lcf76f155ced4ddcb4097134ff3c332f xmlns="6d2b90d7-b89e-4f20-a841-140295382d85">
      <Terms xmlns="http://schemas.microsoft.com/office/infopath/2007/PartnerControls"/>
    </lcf76f155ced4ddcb4097134ff3c332f>
    <TaxCatchAll xmlns="11f775a7-155a-49a8-8845-fd2250a9ec1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A22EBA0B2A0B4B9CF6A51D4B7ED692" ma:contentTypeVersion="13" ma:contentTypeDescription="Create a new document." ma:contentTypeScope="" ma:versionID="756f0da06d3bd599e494535251acf746">
  <xsd:schema xmlns:xsd="http://www.w3.org/2001/XMLSchema" xmlns:xs="http://www.w3.org/2001/XMLSchema" xmlns:p="http://schemas.microsoft.com/office/2006/metadata/properties" xmlns:ns2="6d2b90d7-b89e-4f20-a841-140295382d85" xmlns:ns3="11f775a7-155a-49a8-8845-fd2250a9ec15" targetNamespace="http://schemas.microsoft.com/office/2006/metadata/properties" ma:root="true" ma:fieldsID="3cc752b37337588224b148673dce8ed6" ns2:_="" ns3:_="">
    <xsd:import namespace="6d2b90d7-b89e-4f20-a841-140295382d85"/>
    <xsd:import namespace="11f775a7-155a-49a8-8845-fd2250a9ec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90d7-b89e-4f20-a841-140295382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da69086-c4bf-4bf7-bfda-b64f871dfc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775a7-155a-49a8-8845-fd2250a9ec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e3e0545-0e12-4103-9921-e90d47a98e77}" ma:internalName="TaxCatchAll" ma:showField="CatchAllData" ma:web="11f775a7-155a-49a8-8845-fd2250a9ec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26CE32-E382-4D8B-BB61-C90F32FFC09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11f775a7-155a-49a8-8845-fd2250a9ec15"/>
    <ds:schemaRef ds:uri="http://schemas.openxmlformats.org/package/2006/metadata/core-properties"/>
    <ds:schemaRef ds:uri="http://schemas.microsoft.com/office/infopath/2007/PartnerControls"/>
    <ds:schemaRef ds:uri="6d2b90d7-b89e-4f20-a841-140295382d8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E17CE4-5A86-4D90-BA59-0C5C9FCCA8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b90d7-b89e-4f20-a841-140295382d85"/>
    <ds:schemaRef ds:uri="11f775a7-155a-49a8-8845-fd2250a9e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242524-6038-4651-8D3A-7A9D08E6D67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cc65fd6-9c76-4871-a542-eb12a5a7800c}" enabled="0" method="" siteId="{4cc65fd6-9c76-4871-a542-eb12a5a7800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18553</TotalTime>
  <Words>2328</Words>
  <Application>Microsoft Office PowerPoint</Application>
  <PresentationFormat>Widescreen</PresentationFormat>
  <Paragraphs>289</Paragraphs>
  <Slides>51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Arial</vt:lpstr>
      <vt:lpstr>Avenir LT Std 45 Book</vt:lpstr>
      <vt:lpstr>Calibri</vt:lpstr>
      <vt:lpstr>Calibri Light</vt:lpstr>
      <vt:lpstr>Cambria</vt:lpstr>
      <vt:lpstr>Georgia</vt:lpstr>
      <vt:lpstr>Inter</vt:lpstr>
      <vt:lpstr>Inter Medium</vt:lpstr>
      <vt:lpstr>Inter Regular</vt:lpstr>
      <vt:lpstr>Inter Semi Bold</vt:lpstr>
      <vt:lpstr>Open Sans</vt:lpstr>
      <vt:lpstr>SourceSansProRegular</vt:lpstr>
      <vt:lpstr>Tw Cen MT</vt:lpstr>
      <vt:lpstr>Wingdings</vt:lpstr>
      <vt:lpstr>Office Theme</vt:lpstr>
      <vt:lpstr>doma 2021 Office Theme</vt:lpstr>
      <vt:lpstr>1_doma 2021 Office Theme</vt:lpstr>
      <vt:lpstr>2_doma 2021 Office Theme</vt:lpstr>
      <vt:lpstr>PowerPoint Presentation</vt:lpstr>
      <vt:lpstr>Cannabis in Real Estate –  What’s the Latest   Eric D. Oberer, Esq., CLTP Maryland State Counsel First American Title Insurance Company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Cannabis in Real Estate –  What’s the Latest   Eric D. Oberer, Esq., CLTP Maryland State Counsel First American Title Insurance Company </vt:lpstr>
      <vt:lpstr>The New Cash Crop</vt:lpstr>
      <vt:lpstr>July 1, 2023</vt:lpstr>
      <vt:lpstr>Shifting Public Opinion</vt:lpstr>
      <vt:lpstr>PowerPoint Presentation</vt:lpstr>
      <vt:lpstr>PowerPoint Presentation</vt:lpstr>
      <vt:lpstr>Agenda</vt:lpstr>
      <vt:lpstr>The Cannabis Sativa Plant</vt:lpstr>
      <vt:lpstr>Cannabis, Explained</vt:lpstr>
      <vt:lpstr>Cannabis, Explained</vt:lpstr>
      <vt:lpstr>Hemp, Explained</vt:lpstr>
      <vt:lpstr>PowerPoint Presentation</vt:lpstr>
      <vt:lpstr>PowerPoint Presentation</vt:lpstr>
      <vt:lpstr>PowerPoint Presentation</vt:lpstr>
      <vt:lpstr>PowerPoint Presentation</vt:lpstr>
      <vt:lpstr>Cannabis and Federal Law</vt:lpstr>
      <vt:lpstr>Cannabis and Federal Law</vt:lpstr>
      <vt:lpstr>Cannabis and Federal Law</vt:lpstr>
      <vt:lpstr>Cannabis and Federal Law</vt:lpstr>
      <vt:lpstr>Cannabis and Federal Law</vt:lpstr>
      <vt:lpstr>PowerPoint Presentation</vt:lpstr>
      <vt:lpstr>State Legalization</vt:lpstr>
      <vt:lpstr>Legalized States</vt:lpstr>
      <vt:lpstr>State  Cannabis  Programs</vt:lpstr>
      <vt:lpstr>Maryland Cannabis Timeline</vt:lpstr>
      <vt:lpstr>Supremacy Clause of the Constitution</vt:lpstr>
      <vt:lpstr>Cole Memorandum and After</vt:lpstr>
      <vt:lpstr>FinCEN and the SEC</vt:lpstr>
      <vt:lpstr>FinCEN and the SEC</vt:lpstr>
      <vt:lpstr>Underwriting Issues</vt:lpstr>
      <vt:lpstr>Underwriting Issues</vt:lpstr>
      <vt:lpstr>PowerPoint Presentation</vt:lpstr>
      <vt:lpstr>Major Players (Projected 2023 Revenue)</vt:lpstr>
      <vt:lpstr>PowerPoint Presentation</vt:lpstr>
      <vt:lpstr>Federal Legalization of Cannabis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Curry</dc:creator>
  <cp:lastModifiedBy>Eric Oberer</cp:lastModifiedBy>
  <cp:revision>86</cp:revision>
  <cp:lastPrinted>2022-08-04T15:29:33Z</cp:lastPrinted>
  <dcterms:created xsi:type="dcterms:W3CDTF">2021-05-04T03:50:22Z</dcterms:created>
  <dcterms:modified xsi:type="dcterms:W3CDTF">2023-09-10T14:25:20Z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0x01010082A22EBA0B2A0B4B9CF6A51D4B7ED692</vt:lpwstr>
  </property>
</Properties>
</file>