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22" r:id="rId5"/>
    <p:sldId id="321" r:id="rId6"/>
    <p:sldId id="323" r:id="rId7"/>
    <p:sldId id="320" r:id="rId8"/>
    <p:sldId id="319" r:id="rId9"/>
    <p:sldId id="318" r:id="rId10"/>
    <p:sldId id="316" r:id="rId11"/>
    <p:sldId id="324" r:id="rId12"/>
    <p:sldId id="317" r:id="rId13"/>
    <p:sldId id="315" r:id="rId14"/>
    <p:sldId id="325" r:id="rId15"/>
    <p:sldId id="314" r:id="rId16"/>
    <p:sldId id="313" r:id="rId17"/>
    <p:sldId id="312" r:id="rId18"/>
    <p:sldId id="326" r:id="rId19"/>
    <p:sldId id="31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88" autoAdjust="0"/>
  </p:normalViewPr>
  <p:slideViewPr>
    <p:cSldViewPr snapToGrid="0">
      <p:cViewPr varScale="1">
        <p:scale>
          <a:sx n="51" d="100"/>
          <a:sy n="51" d="100"/>
        </p:scale>
        <p:origin x="888" y="43"/>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40BDC-1CA2-4F85-A338-81A8140D6522}" type="doc">
      <dgm:prSet loTypeId="urn:microsoft.com/office/officeart/2005/8/layout/vProcess5" loCatId="process" qsTypeId="urn:microsoft.com/office/officeart/2005/8/quickstyle/simple2" qsCatId="simple" csTypeId="urn:microsoft.com/office/officeart/2005/8/colors/accent2_2" csCatId="accent2"/>
      <dgm:spPr/>
      <dgm:t>
        <a:bodyPr/>
        <a:lstStyle/>
        <a:p>
          <a:endParaRPr lang="en-US"/>
        </a:p>
      </dgm:t>
    </dgm:pt>
    <dgm:pt modelId="{FD42BB03-00A0-4A7A-92A9-AACC28954586}">
      <dgm:prSet/>
      <dgm:spPr/>
      <dgm:t>
        <a:bodyPr/>
        <a:lstStyle/>
        <a:p>
          <a:r>
            <a:rPr lang="en-US"/>
            <a:t>Affect</a:t>
          </a:r>
        </a:p>
      </dgm:t>
    </dgm:pt>
    <dgm:pt modelId="{372B1955-48F0-47A6-81E4-A2DF08A38851}" type="parTrans" cxnId="{37831493-0B04-42C7-A0C1-A5C4FC2517CB}">
      <dgm:prSet/>
      <dgm:spPr/>
      <dgm:t>
        <a:bodyPr/>
        <a:lstStyle/>
        <a:p>
          <a:endParaRPr lang="en-US"/>
        </a:p>
      </dgm:t>
    </dgm:pt>
    <dgm:pt modelId="{E0C1633A-4E79-4ED7-91E9-964024B5B473}" type="sibTrans" cxnId="{37831493-0B04-42C7-A0C1-A5C4FC2517CB}">
      <dgm:prSet/>
      <dgm:spPr/>
      <dgm:t>
        <a:bodyPr/>
        <a:lstStyle/>
        <a:p>
          <a:endParaRPr lang="en-US"/>
        </a:p>
      </dgm:t>
    </dgm:pt>
    <dgm:pt modelId="{F60BADDC-DCC9-4491-B449-9E83D8420E38}">
      <dgm:prSet/>
      <dgm:spPr/>
      <dgm:t>
        <a:bodyPr/>
        <a:lstStyle/>
        <a:p>
          <a:r>
            <a:rPr lang="en-US"/>
            <a:t>To produce a material influence upon or alteration in</a:t>
          </a:r>
        </a:p>
      </dgm:t>
    </dgm:pt>
    <dgm:pt modelId="{693037FA-71D4-46FF-92D3-03380F013E7D}" type="parTrans" cxnId="{CA1C95AA-D27F-4EEF-B1EC-AAD6FB00C969}">
      <dgm:prSet/>
      <dgm:spPr/>
      <dgm:t>
        <a:bodyPr/>
        <a:lstStyle/>
        <a:p>
          <a:endParaRPr lang="en-US"/>
        </a:p>
      </dgm:t>
    </dgm:pt>
    <dgm:pt modelId="{0F2268C7-B39F-4F9E-A6C3-C1927911FE62}" type="sibTrans" cxnId="{CA1C95AA-D27F-4EEF-B1EC-AAD6FB00C969}">
      <dgm:prSet/>
      <dgm:spPr/>
      <dgm:t>
        <a:bodyPr/>
        <a:lstStyle/>
        <a:p>
          <a:endParaRPr lang="en-US"/>
        </a:p>
      </dgm:t>
    </dgm:pt>
    <dgm:pt modelId="{CA18E4D3-83EC-43DB-9DD2-2D58429396B1}">
      <dgm:prSet/>
      <dgm:spPr/>
      <dgm:t>
        <a:bodyPr/>
        <a:lstStyle/>
        <a:p>
          <a:r>
            <a:rPr lang="en-US"/>
            <a:t>To act upon so as to produce a response</a:t>
          </a:r>
        </a:p>
      </dgm:t>
    </dgm:pt>
    <dgm:pt modelId="{B00A0DB3-E2C5-4FCC-B7A8-E14EAD89F5A4}" type="parTrans" cxnId="{ECAA734B-A30F-432C-88DF-B6C0338957A4}">
      <dgm:prSet/>
      <dgm:spPr/>
      <dgm:t>
        <a:bodyPr/>
        <a:lstStyle/>
        <a:p>
          <a:endParaRPr lang="en-US"/>
        </a:p>
      </dgm:t>
    </dgm:pt>
    <dgm:pt modelId="{58181746-4A61-4A7C-AF97-6A8715AC4E76}" type="sibTrans" cxnId="{ECAA734B-A30F-432C-88DF-B6C0338957A4}">
      <dgm:prSet/>
      <dgm:spPr/>
      <dgm:t>
        <a:bodyPr/>
        <a:lstStyle/>
        <a:p>
          <a:endParaRPr lang="en-US"/>
        </a:p>
      </dgm:t>
    </dgm:pt>
    <dgm:pt modelId="{E36773E5-1B87-49A5-9CE5-B91849B1E7D9}">
      <dgm:prSet/>
      <dgm:spPr/>
      <dgm:t>
        <a:bodyPr/>
        <a:lstStyle/>
        <a:p>
          <a:r>
            <a:rPr lang="en-US"/>
            <a:t>Influence</a:t>
          </a:r>
        </a:p>
      </dgm:t>
    </dgm:pt>
    <dgm:pt modelId="{7F069A62-5B96-4FE8-8980-6DC3E17E02C8}" type="parTrans" cxnId="{D1EEADB3-5B07-42C9-9100-A3AD186873CA}">
      <dgm:prSet/>
      <dgm:spPr/>
      <dgm:t>
        <a:bodyPr/>
        <a:lstStyle/>
        <a:p>
          <a:endParaRPr lang="en-US"/>
        </a:p>
      </dgm:t>
    </dgm:pt>
    <dgm:pt modelId="{E14FF5CF-23E2-466C-9FDA-B496B31BDF76}" type="sibTrans" cxnId="{D1EEADB3-5B07-42C9-9100-A3AD186873CA}">
      <dgm:prSet/>
      <dgm:spPr/>
      <dgm:t>
        <a:bodyPr/>
        <a:lstStyle/>
        <a:p>
          <a:endParaRPr lang="en-US"/>
        </a:p>
      </dgm:t>
    </dgm:pt>
    <dgm:pt modelId="{F4F6194B-372C-49CC-9ED3-AE92C91A2BAA}">
      <dgm:prSet/>
      <dgm:spPr/>
      <dgm:t>
        <a:bodyPr/>
        <a:lstStyle/>
        <a:p>
          <a:r>
            <a:rPr lang="en-US"/>
            <a:t>We are influenced by AI – Goggle and social media tell us the right answer and how to think about something.</a:t>
          </a:r>
        </a:p>
      </dgm:t>
    </dgm:pt>
    <dgm:pt modelId="{1812FDBA-DFCD-4151-998A-F491A7CD1AA8}" type="parTrans" cxnId="{227C0405-A557-46A2-89AA-2A950F3A6348}">
      <dgm:prSet/>
      <dgm:spPr/>
      <dgm:t>
        <a:bodyPr/>
        <a:lstStyle/>
        <a:p>
          <a:endParaRPr lang="en-US"/>
        </a:p>
      </dgm:t>
    </dgm:pt>
    <dgm:pt modelId="{42680C08-A964-4B0A-89BA-200734AD6CA5}" type="sibTrans" cxnId="{227C0405-A557-46A2-89AA-2A950F3A6348}">
      <dgm:prSet/>
      <dgm:spPr/>
      <dgm:t>
        <a:bodyPr/>
        <a:lstStyle/>
        <a:p>
          <a:endParaRPr lang="en-US"/>
        </a:p>
      </dgm:t>
    </dgm:pt>
    <dgm:pt modelId="{220E1B0B-811A-47DC-A5FD-5648F953F910}" type="pres">
      <dgm:prSet presAssocID="{23640BDC-1CA2-4F85-A338-81A8140D6522}" presName="outerComposite" presStyleCnt="0">
        <dgm:presLayoutVars>
          <dgm:chMax val="5"/>
          <dgm:dir/>
          <dgm:resizeHandles val="exact"/>
        </dgm:presLayoutVars>
      </dgm:prSet>
      <dgm:spPr/>
    </dgm:pt>
    <dgm:pt modelId="{E6D09FC3-9D70-45BC-9D12-47050E465907}" type="pres">
      <dgm:prSet presAssocID="{23640BDC-1CA2-4F85-A338-81A8140D6522}" presName="dummyMaxCanvas" presStyleCnt="0">
        <dgm:presLayoutVars/>
      </dgm:prSet>
      <dgm:spPr/>
    </dgm:pt>
    <dgm:pt modelId="{B27984E5-5C4B-4125-83F7-41CA68F08BAA}" type="pres">
      <dgm:prSet presAssocID="{23640BDC-1CA2-4F85-A338-81A8140D6522}" presName="TwoNodes_1" presStyleLbl="node1" presStyleIdx="0" presStyleCnt="2">
        <dgm:presLayoutVars>
          <dgm:bulletEnabled val="1"/>
        </dgm:presLayoutVars>
      </dgm:prSet>
      <dgm:spPr/>
    </dgm:pt>
    <dgm:pt modelId="{6B595B4A-3403-4D13-B39B-F1026A6759F3}" type="pres">
      <dgm:prSet presAssocID="{23640BDC-1CA2-4F85-A338-81A8140D6522}" presName="TwoNodes_2" presStyleLbl="node1" presStyleIdx="1" presStyleCnt="2">
        <dgm:presLayoutVars>
          <dgm:bulletEnabled val="1"/>
        </dgm:presLayoutVars>
      </dgm:prSet>
      <dgm:spPr/>
    </dgm:pt>
    <dgm:pt modelId="{BB4A2128-EC87-49C2-803D-9363FD30F972}" type="pres">
      <dgm:prSet presAssocID="{23640BDC-1CA2-4F85-A338-81A8140D6522}" presName="TwoConn_1-2" presStyleLbl="fgAccFollowNode1" presStyleIdx="0" presStyleCnt="1">
        <dgm:presLayoutVars>
          <dgm:bulletEnabled val="1"/>
        </dgm:presLayoutVars>
      </dgm:prSet>
      <dgm:spPr/>
    </dgm:pt>
    <dgm:pt modelId="{3A6BCE0E-E7B5-46B0-BFBA-307B97071BAA}" type="pres">
      <dgm:prSet presAssocID="{23640BDC-1CA2-4F85-A338-81A8140D6522}" presName="TwoNodes_1_text" presStyleLbl="node1" presStyleIdx="1" presStyleCnt="2">
        <dgm:presLayoutVars>
          <dgm:bulletEnabled val="1"/>
        </dgm:presLayoutVars>
      </dgm:prSet>
      <dgm:spPr/>
    </dgm:pt>
    <dgm:pt modelId="{AB1FAAA7-FC02-4A86-9EA7-428716AA3BAB}" type="pres">
      <dgm:prSet presAssocID="{23640BDC-1CA2-4F85-A338-81A8140D6522}" presName="TwoNodes_2_text" presStyleLbl="node1" presStyleIdx="1" presStyleCnt="2">
        <dgm:presLayoutVars>
          <dgm:bulletEnabled val="1"/>
        </dgm:presLayoutVars>
      </dgm:prSet>
      <dgm:spPr/>
    </dgm:pt>
  </dgm:ptLst>
  <dgm:cxnLst>
    <dgm:cxn modelId="{227C0405-A557-46A2-89AA-2A950F3A6348}" srcId="{23640BDC-1CA2-4F85-A338-81A8140D6522}" destId="{F4F6194B-372C-49CC-9ED3-AE92C91A2BAA}" srcOrd="1" destOrd="0" parTransId="{1812FDBA-DFCD-4151-998A-F491A7CD1AA8}" sibTransId="{42680C08-A964-4B0A-89BA-200734AD6CA5}"/>
    <dgm:cxn modelId="{BE7EA006-2EC3-4732-B1B3-D8E8225C70CE}" type="presOf" srcId="{F60BADDC-DCC9-4491-B449-9E83D8420E38}" destId="{B27984E5-5C4B-4125-83F7-41CA68F08BAA}" srcOrd="0" destOrd="1" presId="urn:microsoft.com/office/officeart/2005/8/layout/vProcess5"/>
    <dgm:cxn modelId="{BE278F0F-3EAB-464C-8451-4B5883BAAD2C}" type="presOf" srcId="{F60BADDC-DCC9-4491-B449-9E83D8420E38}" destId="{3A6BCE0E-E7B5-46B0-BFBA-307B97071BAA}" srcOrd="1" destOrd="1" presId="urn:microsoft.com/office/officeart/2005/8/layout/vProcess5"/>
    <dgm:cxn modelId="{D878C427-E7EA-4630-B70D-3CB62CA66037}" type="presOf" srcId="{23640BDC-1CA2-4F85-A338-81A8140D6522}" destId="{220E1B0B-811A-47DC-A5FD-5648F953F910}" srcOrd="0" destOrd="0" presId="urn:microsoft.com/office/officeart/2005/8/layout/vProcess5"/>
    <dgm:cxn modelId="{ECAA734B-A30F-432C-88DF-B6C0338957A4}" srcId="{FD42BB03-00A0-4A7A-92A9-AACC28954586}" destId="{CA18E4D3-83EC-43DB-9DD2-2D58429396B1}" srcOrd="1" destOrd="0" parTransId="{B00A0DB3-E2C5-4FCC-B7A8-E14EAD89F5A4}" sibTransId="{58181746-4A61-4A7C-AF97-6A8715AC4E76}"/>
    <dgm:cxn modelId="{2AF6AA6C-4493-45C5-AAFF-51252D67750D}" type="presOf" srcId="{F4F6194B-372C-49CC-9ED3-AE92C91A2BAA}" destId="{6B595B4A-3403-4D13-B39B-F1026A6759F3}" srcOrd="0" destOrd="0" presId="urn:microsoft.com/office/officeart/2005/8/layout/vProcess5"/>
    <dgm:cxn modelId="{AB8EEF6F-014A-467D-B903-C614B43CB456}" type="presOf" srcId="{E36773E5-1B87-49A5-9CE5-B91849B1E7D9}" destId="{B27984E5-5C4B-4125-83F7-41CA68F08BAA}" srcOrd="0" destOrd="3" presId="urn:microsoft.com/office/officeart/2005/8/layout/vProcess5"/>
    <dgm:cxn modelId="{78675B84-17D3-4363-A1C3-18FAA0C66307}" type="presOf" srcId="{FD42BB03-00A0-4A7A-92A9-AACC28954586}" destId="{3A6BCE0E-E7B5-46B0-BFBA-307B97071BAA}" srcOrd="1" destOrd="0" presId="urn:microsoft.com/office/officeart/2005/8/layout/vProcess5"/>
    <dgm:cxn modelId="{37831493-0B04-42C7-A0C1-A5C4FC2517CB}" srcId="{23640BDC-1CA2-4F85-A338-81A8140D6522}" destId="{FD42BB03-00A0-4A7A-92A9-AACC28954586}" srcOrd="0" destOrd="0" parTransId="{372B1955-48F0-47A6-81E4-A2DF08A38851}" sibTransId="{E0C1633A-4E79-4ED7-91E9-964024B5B473}"/>
    <dgm:cxn modelId="{BFE52396-67B2-4257-8A50-4F43A9CB2A03}" type="presOf" srcId="{CA18E4D3-83EC-43DB-9DD2-2D58429396B1}" destId="{B27984E5-5C4B-4125-83F7-41CA68F08BAA}" srcOrd="0" destOrd="2" presId="urn:microsoft.com/office/officeart/2005/8/layout/vProcess5"/>
    <dgm:cxn modelId="{C828589C-E33E-49C7-9983-52D3BD57B79B}" type="presOf" srcId="{E36773E5-1B87-49A5-9CE5-B91849B1E7D9}" destId="{3A6BCE0E-E7B5-46B0-BFBA-307B97071BAA}" srcOrd="1" destOrd="3" presId="urn:microsoft.com/office/officeart/2005/8/layout/vProcess5"/>
    <dgm:cxn modelId="{8B2A55A3-9DFC-4DB8-8A87-AAC420AAF5D2}" type="presOf" srcId="{E0C1633A-4E79-4ED7-91E9-964024B5B473}" destId="{BB4A2128-EC87-49C2-803D-9363FD30F972}" srcOrd="0" destOrd="0" presId="urn:microsoft.com/office/officeart/2005/8/layout/vProcess5"/>
    <dgm:cxn modelId="{CA1C95AA-D27F-4EEF-B1EC-AAD6FB00C969}" srcId="{FD42BB03-00A0-4A7A-92A9-AACC28954586}" destId="{F60BADDC-DCC9-4491-B449-9E83D8420E38}" srcOrd="0" destOrd="0" parTransId="{693037FA-71D4-46FF-92D3-03380F013E7D}" sibTransId="{0F2268C7-B39F-4F9E-A6C3-C1927911FE62}"/>
    <dgm:cxn modelId="{D1EEADB3-5B07-42C9-9100-A3AD186873CA}" srcId="{FD42BB03-00A0-4A7A-92A9-AACC28954586}" destId="{E36773E5-1B87-49A5-9CE5-B91849B1E7D9}" srcOrd="2" destOrd="0" parTransId="{7F069A62-5B96-4FE8-8980-6DC3E17E02C8}" sibTransId="{E14FF5CF-23E2-466C-9FDA-B496B31BDF76}"/>
    <dgm:cxn modelId="{89978ED1-8A33-493C-B567-7B484B2F1F49}" type="presOf" srcId="{F4F6194B-372C-49CC-9ED3-AE92C91A2BAA}" destId="{AB1FAAA7-FC02-4A86-9EA7-428716AA3BAB}" srcOrd="1" destOrd="0" presId="urn:microsoft.com/office/officeart/2005/8/layout/vProcess5"/>
    <dgm:cxn modelId="{918121FE-ACF9-4D43-AF0D-E7F86FFD5DEA}" type="presOf" srcId="{FD42BB03-00A0-4A7A-92A9-AACC28954586}" destId="{B27984E5-5C4B-4125-83F7-41CA68F08BAA}" srcOrd="0" destOrd="0" presId="urn:microsoft.com/office/officeart/2005/8/layout/vProcess5"/>
    <dgm:cxn modelId="{822F9EFF-DF9F-4111-B2D7-11B9BD9A50FA}" type="presOf" srcId="{CA18E4D3-83EC-43DB-9DD2-2D58429396B1}" destId="{3A6BCE0E-E7B5-46B0-BFBA-307B97071BAA}" srcOrd="1" destOrd="2" presId="urn:microsoft.com/office/officeart/2005/8/layout/vProcess5"/>
    <dgm:cxn modelId="{89E7B0EC-AFBF-4B35-9F65-807FB9DB7917}" type="presParOf" srcId="{220E1B0B-811A-47DC-A5FD-5648F953F910}" destId="{E6D09FC3-9D70-45BC-9D12-47050E465907}" srcOrd="0" destOrd="0" presId="urn:microsoft.com/office/officeart/2005/8/layout/vProcess5"/>
    <dgm:cxn modelId="{9008B77D-FB70-48BA-89A3-C68B2DE8B2D6}" type="presParOf" srcId="{220E1B0B-811A-47DC-A5FD-5648F953F910}" destId="{B27984E5-5C4B-4125-83F7-41CA68F08BAA}" srcOrd="1" destOrd="0" presId="urn:microsoft.com/office/officeart/2005/8/layout/vProcess5"/>
    <dgm:cxn modelId="{D271C143-09A6-4915-9417-70D4ECE064E6}" type="presParOf" srcId="{220E1B0B-811A-47DC-A5FD-5648F953F910}" destId="{6B595B4A-3403-4D13-B39B-F1026A6759F3}" srcOrd="2" destOrd="0" presId="urn:microsoft.com/office/officeart/2005/8/layout/vProcess5"/>
    <dgm:cxn modelId="{0D3D79E6-6D5A-4C73-A2CF-48A200DC1F51}" type="presParOf" srcId="{220E1B0B-811A-47DC-A5FD-5648F953F910}" destId="{BB4A2128-EC87-49C2-803D-9363FD30F972}" srcOrd="3" destOrd="0" presId="urn:microsoft.com/office/officeart/2005/8/layout/vProcess5"/>
    <dgm:cxn modelId="{1EAE2EC1-6721-4A74-B76E-E9719629AAED}" type="presParOf" srcId="{220E1B0B-811A-47DC-A5FD-5648F953F910}" destId="{3A6BCE0E-E7B5-46B0-BFBA-307B97071BAA}" srcOrd="4" destOrd="0" presId="urn:microsoft.com/office/officeart/2005/8/layout/vProcess5"/>
    <dgm:cxn modelId="{23730249-EADB-4965-A2A3-43900CFB5F35}" type="presParOf" srcId="{220E1B0B-811A-47DC-A5FD-5648F953F910}" destId="{AB1FAAA7-FC02-4A86-9EA7-428716AA3BA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09952-5F40-46D5-937C-B4A1DDEA9221}" type="doc">
      <dgm:prSet loTypeId="urn:microsoft.com/office/officeart/2005/8/layout/chevron1" loCatId="process" qsTypeId="urn:microsoft.com/office/officeart/2005/8/quickstyle/simple4" qsCatId="simple" csTypeId="urn:microsoft.com/office/officeart/2005/8/colors/accent2_2" csCatId="accent2"/>
      <dgm:spPr/>
      <dgm:t>
        <a:bodyPr/>
        <a:lstStyle/>
        <a:p>
          <a:endParaRPr lang="en-US"/>
        </a:p>
      </dgm:t>
    </dgm:pt>
    <dgm:pt modelId="{91CC30C9-3CA2-49E0-AE69-04BCF4270303}">
      <dgm:prSet/>
      <dgm:spPr/>
      <dgm:t>
        <a:bodyPr/>
        <a:lstStyle/>
        <a:p>
          <a:r>
            <a:rPr lang="en-US"/>
            <a:t>Pros:</a:t>
          </a:r>
        </a:p>
      </dgm:t>
    </dgm:pt>
    <dgm:pt modelId="{169D0B9C-68D4-4B84-B2A5-5BDF9EFB21AD}" type="parTrans" cxnId="{23F5E299-77D8-4D15-9ADA-B728468054E0}">
      <dgm:prSet/>
      <dgm:spPr/>
      <dgm:t>
        <a:bodyPr/>
        <a:lstStyle/>
        <a:p>
          <a:endParaRPr lang="en-US"/>
        </a:p>
      </dgm:t>
    </dgm:pt>
    <dgm:pt modelId="{F431ACA9-DBA7-43EA-B68C-E30AB74B3577}" type="sibTrans" cxnId="{23F5E299-77D8-4D15-9ADA-B728468054E0}">
      <dgm:prSet/>
      <dgm:spPr/>
      <dgm:t>
        <a:bodyPr/>
        <a:lstStyle/>
        <a:p>
          <a:endParaRPr lang="en-US"/>
        </a:p>
      </dgm:t>
    </dgm:pt>
    <dgm:pt modelId="{74A214B7-C192-4306-A4F3-7574E1C0D1F9}">
      <dgm:prSet/>
      <dgm:spPr/>
      <dgm:t>
        <a:bodyPr/>
        <a:lstStyle/>
        <a:p>
          <a:r>
            <a:rPr lang="en-US"/>
            <a:t>Sellers and purchasers can close with great convenience (time/location)</a:t>
          </a:r>
        </a:p>
      </dgm:t>
    </dgm:pt>
    <dgm:pt modelId="{51CCE997-CDDE-40BC-B6B5-F3C7C7F1A2C3}" type="parTrans" cxnId="{301E3F09-8962-4CEF-A422-8EAB3DD0BD9C}">
      <dgm:prSet/>
      <dgm:spPr/>
      <dgm:t>
        <a:bodyPr/>
        <a:lstStyle/>
        <a:p>
          <a:endParaRPr lang="en-US"/>
        </a:p>
      </dgm:t>
    </dgm:pt>
    <dgm:pt modelId="{FDD9386B-8ECF-4082-8C29-9E183CE5325C}" type="sibTrans" cxnId="{301E3F09-8962-4CEF-A422-8EAB3DD0BD9C}">
      <dgm:prSet/>
      <dgm:spPr/>
      <dgm:t>
        <a:bodyPr/>
        <a:lstStyle/>
        <a:p>
          <a:endParaRPr lang="en-US"/>
        </a:p>
      </dgm:t>
    </dgm:pt>
    <dgm:pt modelId="{8CC3DA9D-D091-4C13-BFF4-A13A23FF0662}">
      <dgm:prSet/>
      <dgm:spPr/>
      <dgm:t>
        <a:bodyPr/>
        <a:lstStyle/>
        <a:p>
          <a:r>
            <a:rPr lang="en-US"/>
            <a:t>They can be anywhere in the world</a:t>
          </a:r>
        </a:p>
      </dgm:t>
    </dgm:pt>
    <dgm:pt modelId="{330A35EF-8F19-4D12-AA7C-6C7AC2E9372C}" type="parTrans" cxnId="{98EE8331-1148-4565-8783-F5DD538029D4}">
      <dgm:prSet/>
      <dgm:spPr/>
      <dgm:t>
        <a:bodyPr/>
        <a:lstStyle/>
        <a:p>
          <a:endParaRPr lang="en-US"/>
        </a:p>
      </dgm:t>
    </dgm:pt>
    <dgm:pt modelId="{07337CAC-12BA-4274-A497-1756A3203B01}" type="sibTrans" cxnId="{98EE8331-1148-4565-8783-F5DD538029D4}">
      <dgm:prSet/>
      <dgm:spPr/>
      <dgm:t>
        <a:bodyPr/>
        <a:lstStyle/>
        <a:p>
          <a:endParaRPr lang="en-US"/>
        </a:p>
      </dgm:t>
    </dgm:pt>
    <dgm:pt modelId="{767C2EA9-BAA9-4C13-821A-9F4916A8350C}">
      <dgm:prSet/>
      <dgm:spPr/>
      <dgm:t>
        <a:bodyPr/>
        <a:lstStyle/>
        <a:p>
          <a:r>
            <a:rPr lang="en-US"/>
            <a:t>Do not always have to have a hard-set date/time</a:t>
          </a:r>
        </a:p>
      </dgm:t>
    </dgm:pt>
    <dgm:pt modelId="{8AF8752B-F872-45FD-9148-D8D6872D58FE}" type="parTrans" cxnId="{A406460A-5A4F-48EB-9BF4-F850AD982757}">
      <dgm:prSet/>
      <dgm:spPr/>
      <dgm:t>
        <a:bodyPr/>
        <a:lstStyle/>
        <a:p>
          <a:endParaRPr lang="en-US"/>
        </a:p>
      </dgm:t>
    </dgm:pt>
    <dgm:pt modelId="{59B352BA-CAF0-4C23-96B1-4CF878F30BEC}" type="sibTrans" cxnId="{A406460A-5A4F-48EB-9BF4-F850AD982757}">
      <dgm:prSet/>
      <dgm:spPr/>
      <dgm:t>
        <a:bodyPr/>
        <a:lstStyle/>
        <a:p>
          <a:endParaRPr lang="en-US"/>
        </a:p>
      </dgm:t>
    </dgm:pt>
    <dgm:pt modelId="{27D9960B-77C9-4507-8FAA-AC35E9C0E266}" type="pres">
      <dgm:prSet presAssocID="{52B09952-5F40-46D5-937C-B4A1DDEA9221}" presName="Name0" presStyleCnt="0">
        <dgm:presLayoutVars>
          <dgm:dir/>
          <dgm:animLvl val="lvl"/>
          <dgm:resizeHandles val="exact"/>
        </dgm:presLayoutVars>
      </dgm:prSet>
      <dgm:spPr/>
    </dgm:pt>
    <dgm:pt modelId="{9866AEC5-DD61-400A-81AD-0B3A20EC5C43}" type="pres">
      <dgm:prSet presAssocID="{91CC30C9-3CA2-49E0-AE69-04BCF4270303}" presName="composite" presStyleCnt="0"/>
      <dgm:spPr/>
    </dgm:pt>
    <dgm:pt modelId="{5905B376-A38E-495B-9C06-D9D0177DABD2}" type="pres">
      <dgm:prSet presAssocID="{91CC30C9-3CA2-49E0-AE69-04BCF4270303}" presName="parTx" presStyleLbl="node1" presStyleIdx="0" presStyleCnt="1">
        <dgm:presLayoutVars>
          <dgm:chMax val="0"/>
          <dgm:chPref val="0"/>
          <dgm:bulletEnabled val="1"/>
        </dgm:presLayoutVars>
      </dgm:prSet>
      <dgm:spPr/>
    </dgm:pt>
    <dgm:pt modelId="{18D476BF-C27A-4084-A09D-C91FB07D9320}" type="pres">
      <dgm:prSet presAssocID="{91CC30C9-3CA2-49E0-AE69-04BCF4270303}" presName="desTx" presStyleLbl="revTx" presStyleIdx="0" presStyleCnt="1">
        <dgm:presLayoutVars>
          <dgm:bulletEnabled val="1"/>
        </dgm:presLayoutVars>
      </dgm:prSet>
      <dgm:spPr/>
    </dgm:pt>
  </dgm:ptLst>
  <dgm:cxnLst>
    <dgm:cxn modelId="{301E3F09-8962-4CEF-A422-8EAB3DD0BD9C}" srcId="{91CC30C9-3CA2-49E0-AE69-04BCF4270303}" destId="{74A214B7-C192-4306-A4F3-7574E1C0D1F9}" srcOrd="0" destOrd="0" parTransId="{51CCE997-CDDE-40BC-B6B5-F3C7C7F1A2C3}" sibTransId="{FDD9386B-8ECF-4082-8C29-9E183CE5325C}"/>
    <dgm:cxn modelId="{A406460A-5A4F-48EB-9BF4-F850AD982757}" srcId="{91CC30C9-3CA2-49E0-AE69-04BCF4270303}" destId="{767C2EA9-BAA9-4C13-821A-9F4916A8350C}" srcOrd="2" destOrd="0" parTransId="{8AF8752B-F872-45FD-9148-D8D6872D58FE}" sibTransId="{59B352BA-CAF0-4C23-96B1-4CF878F30BEC}"/>
    <dgm:cxn modelId="{14C49E0B-9821-43E0-B676-3A98DFC23E15}" type="presOf" srcId="{767C2EA9-BAA9-4C13-821A-9F4916A8350C}" destId="{18D476BF-C27A-4084-A09D-C91FB07D9320}" srcOrd="0" destOrd="2" presId="urn:microsoft.com/office/officeart/2005/8/layout/chevron1"/>
    <dgm:cxn modelId="{98EE8331-1148-4565-8783-F5DD538029D4}" srcId="{91CC30C9-3CA2-49E0-AE69-04BCF4270303}" destId="{8CC3DA9D-D091-4C13-BFF4-A13A23FF0662}" srcOrd="1" destOrd="0" parTransId="{330A35EF-8F19-4D12-AA7C-6C7AC2E9372C}" sibTransId="{07337CAC-12BA-4274-A497-1756A3203B01}"/>
    <dgm:cxn modelId="{ACDB2562-4891-487E-A3AF-927C9B28713E}" type="presOf" srcId="{74A214B7-C192-4306-A4F3-7574E1C0D1F9}" destId="{18D476BF-C27A-4084-A09D-C91FB07D9320}" srcOrd="0" destOrd="0" presId="urn:microsoft.com/office/officeart/2005/8/layout/chevron1"/>
    <dgm:cxn modelId="{23F5E299-77D8-4D15-9ADA-B728468054E0}" srcId="{52B09952-5F40-46D5-937C-B4A1DDEA9221}" destId="{91CC30C9-3CA2-49E0-AE69-04BCF4270303}" srcOrd="0" destOrd="0" parTransId="{169D0B9C-68D4-4B84-B2A5-5BDF9EFB21AD}" sibTransId="{F431ACA9-DBA7-43EA-B68C-E30AB74B3577}"/>
    <dgm:cxn modelId="{F35684C2-E593-4469-8906-481D1956F162}" type="presOf" srcId="{8CC3DA9D-D091-4C13-BFF4-A13A23FF0662}" destId="{18D476BF-C27A-4084-A09D-C91FB07D9320}" srcOrd="0" destOrd="1" presId="urn:microsoft.com/office/officeart/2005/8/layout/chevron1"/>
    <dgm:cxn modelId="{BCAF38CF-09AF-4E9B-898F-FF6FC47F39EA}" type="presOf" srcId="{91CC30C9-3CA2-49E0-AE69-04BCF4270303}" destId="{5905B376-A38E-495B-9C06-D9D0177DABD2}" srcOrd="0" destOrd="0" presId="urn:microsoft.com/office/officeart/2005/8/layout/chevron1"/>
    <dgm:cxn modelId="{B604EAF4-7FCD-40F8-8B3E-31BD31608A7D}" type="presOf" srcId="{52B09952-5F40-46D5-937C-B4A1DDEA9221}" destId="{27D9960B-77C9-4507-8FAA-AC35E9C0E266}" srcOrd="0" destOrd="0" presId="urn:microsoft.com/office/officeart/2005/8/layout/chevron1"/>
    <dgm:cxn modelId="{14730CB3-AEA8-414E-8D50-D1C6C4E8A27B}" type="presParOf" srcId="{27D9960B-77C9-4507-8FAA-AC35E9C0E266}" destId="{9866AEC5-DD61-400A-81AD-0B3A20EC5C43}" srcOrd="0" destOrd="0" presId="urn:microsoft.com/office/officeart/2005/8/layout/chevron1"/>
    <dgm:cxn modelId="{B88C46FD-ED99-45BE-8C97-64DCC0D2DC95}" type="presParOf" srcId="{9866AEC5-DD61-400A-81AD-0B3A20EC5C43}" destId="{5905B376-A38E-495B-9C06-D9D0177DABD2}" srcOrd="0" destOrd="0" presId="urn:microsoft.com/office/officeart/2005/8/layout/chevron1"/>
    <dgm:cxn modelId="{6E007728-E459-41A5-9A2B-112BE05CF3E5}" type="presParOf" srcId="{9866AEC5-DD61-400A-81AD-0B3A20EC5C43}" destId="{18D476BF-C27A-4084-A09D-C91FB07D9320}"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68B4A4-C6D0-4FCF-B5A8-CFAD4AE682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830881-DD5B-4736-8EAE-40B27D219032}">
      <dgm:prSet/>
      <dgm:spPr/>
      <dgm:t>
        <a:bodyPr/>
        <a:lstStyle/>
        <a:p>
          <a:r>
            <a:rPr lang="en-US"/>
            <a:t>Pros:</a:t>
          </a:r>
        </a:p>
      </dgm:t>
    </dgm:pt>
    <dgm:pt modelId="{EAD23030-9E1E-48E4-961B-47A1FD0B73F8}" type="parTrans" cxnId="{AA3B98B5-3085-4B4A-A4A7-BBE2519A4BD8}">
      <dgm:prSet/>
      <dgm:spPr/>
      <dgm:t>
        <a:bodyPr/>
        <a:lstStyle/>
        <a:p>
          <a:endParaRPr lang="en-US"/>
        </a:p>
      </dgm:t>
    </dgm:pt>
    <dgm:pt modelId="{57E5DEE6-D1C4-48D3-9ABF-B5AE3DE2EF5C}" type="sibTrans" cxnId="{AA3B98B5-3085-4B4A-A4A7-BBE2519A4BD8}">
      <dgm:prSet/>
      <dgm:spPr/>
      <dgm:t>
        <a:bodyPr/>
        <a:lstStyle/>
        <a:p>
          <a:endParaRPr lang="en-US"/>
        </a:p>
      </dgm:t>
    </dgm:pt>
    <dgm:pt modelId="{31033328-1E63-4BA5-969F-B2DA1421D958}">
      <dgm:prSet/>
      <dgm:spPr/>
      <dgm:t>
        <a:bodyPr/>
        <a:lstStyle/>
        <a:p>
          <a:r>
            <a:rPr lang="en-US"/>
            <a:t>Create content with ease</a:t>
          </a:r>
        </a:p>
      </dgm:t>
    </dgm:pt>
    <dgm:pt modelId="{EA0DB95C-8B3E-43A2-9252-D12F79FDAEB9}" type="parTrans" cxnId="{FCEAE2C8-E0FE-4AD6-B8F3-5CDD317FB415}">
      <dgm:prSet/>
      <dgm:spPr/>
      <dgm:t>
        <a:bodyPr/>
        <a:lstStyle/>
        <a:p>
          <a:endParaRPr lang="en-US"/>
        </a:p>
      </dgm:t>
    </dgm:pt>
    <dgm:pt modelId="{CF0AF4C2-0E69-4315-92CC-3DEA29EE645A}" type="sibTrans" cxnId="{FCEAE2C8-E0FE-4AD6-B8F3-5CDD317FB415}">
      <dgm:prSet/>
      <dgm:spPr/>
      <dgm:t>
        <a:bodyPr/>
        <a:lstStyle/>
        <a:p>
          <a:endParaRPr lang="en-US"/>
        </a:p>
      </dgm:t>
    </dgm:pt>
    <dgm:pt modelId="{72797DA1-E192-4A39-99B9-79F750C4D348}">
      <dgm:prSet/>
      <dgm:spPr/>
      <dgm:t>
        <a:bodyPr/>
        <a:lstStyle/>
        <a:p>
          <a:r>
            <a:rPr lang="en-US" dirty="0"/>
            <a:t>Presents items in a more professional way</a:t>
          </a:r>
        </a:p>
      </dgm:t>
    </dgm:pt>
    <dgm:pt modelId="{7F1FDA51-F476-4CE9-A708-5C9F85157ED6}" type="parTrans" cxnId="{8A428E02-A2FA-46D5-B8E5-FD6F30CA15F2}">
      <dgm:prSet/>
      <dgm:spPr/>
      <dgm:t>
        <a:bodyPr/>
        <a:lstStyle/>
        <a:p>
          <a:endParaRPr lang="en-US"/>
        </a:p>
      </dgm:t>
    </dgm:pt>
    <dgm:pt modelId="{0E616255-523E-49B7-9C3C-9184B6268B4C}" type="sibTrans" cxnId="{8A428E02-A2FA-46D5-B8E5-FD6F30CA15F2}">
      <dgm:prSet/>
      <dgm:spPr/>
      <dgm:t>
        <a:bodyPr/>
        <a:lstStyle/>
        <a:p>
          <a:endParaRPr lang="en-US"/>
        </a:p>
      </dgm:t>
    </dgm:pt>
    <dgm:pt modelId="{4F435A91-2946-4649-BB6E-C3F4D3F10FF9}">
      <dgm:prSet/>
      <dgm:spPr/>
      <dgm:t>
        <a:bodyPr/>
        <a:lstStyle/>
        <a:p>
          <a:r>
            <a:rPr lang="en-US"/>
            <a:t>Saves time</a:t>
          </a:r>
        </a:p>
      </dgm:t>
    </dgm:pt>
    <dgm:pt modelId="{A6E0BCD4-94CE-43AA-A49F-F0566C5282CA}" type="parTrans" cxnId="{8127557B-1A49-4499-AD52-3D165781164D}">
      <dgm:prSet/>
      <dgm:spPr/>
      <dgm:t>
        <a:bodyPr/>
        <a:lstStyle/>
        <a:p>
          <a:endParaRPr lang="en-US"/>
        </a:p>
      </dgm:t>
    </dgm:pt>
    <dgm:pt modelId="{E0401856-4B81-4D0C-B1EE-F244091B9ED5}" type="sibTrans" cxnId="{8127557B-1A49-4499-AD52-3D165781164D}">
      <dgm:prSet/>
      <dgm:spPr/>
      <dgm:t>
        <a:bodyPr/>
        <a:lstStyle/>
        <a:p>
          <a:endParaRPr lang="en-US"/>
        </a:p>
      </dgm:t>
    </dgm:pt>
    <dgm:pt modelId="{7B831B79-C08D-47B5-BCC0-92D74B6F4961}">
      <dgm:prSet/>
      <dgm:spPr/>
      <dgm:t>
        <a:bodyPr/>
        <a:lstStyle/>
        <a:p>
          <a:r>
            <a:rPr lang="en-US" b="1" u="sng"/>
            <a:t>FREE!!!!!!</a:t>
          </a:r>
          <a:r>
            <a:rPr lang="en-US"/>
            <a:t> Well sorta</a:t>
          </a:r>
        </a:p>
      </dgm:t>
    </dgm:pt>
    <dgm:pt modelId="{2520FDCE-444A-4543-BDA0-BC14273E023E}" type="parTrans" cxnId="{BE2512DD-E469-4225-ACCF-C765C073E7B8}">
      <dgm:prSet/>
      <dgm:spPr/>
      <dgm:t>
        <a:bodyPr/>
        <a:lstStyle/>
        <a:p>
          <a:endParaRPr lang="en-US"/>
        </a:p>
      </dgm:t>
    </dgm:pt>
    <dgm:pt modelId="{F0C5E253-F070-47F2-8FDF-1D431AD7F91B}" type="sibTrans" cxnId="{BE2512DD-E469-4225-ACCF-C765C073E7B8}">
      <dgm:prSet/>
      <dgm:spPr/>
      <dgm:t>
        <a:bodyPr/>
        <a:lstStyle/>
        <a:p>
          <a:endParaRPr lang="en-US"/>
        </a:p>
      </dgm:t>
    </dgm:pt>
    <dgm:pt modelId="{BE9FA5E6-67AF-4A3D-8BD3-7261C0331A6C}" type="pres">
      <dgm:prSet presAssocID="{CB68B4A4-C6D0-4FCF-B5A8-CFAD4AE6829F}" presName="linear" presStyleCnt="0">
        <dgm:presLayoutVars>
          <dgm:animLvl val="lvl"/>
          <dgm:resizeHandles val="exact"/>
        </dgm:presLayoutVars>
      </dgm:prSet>
      <dgm:spPr/>
    </dgm:pt>
    <dgm:pt modelId="{06BA446C-A5D1-4514-84EE-C62A6B9F6290}" type="pres">
      <dgm:prSet presAssocID="{EA830881-DD5B-4736-8EAE-40B27D219032}" presName="parentText" presStyleLbl="node1" presStyleIdx="0" presStyleCnt="1">
        <dgm:presLayoutVars>
          <dgm:chMax val="0"/>
          <dgm:bulletEnabled val="1"/>
        </dgm:presLayoutVars>
      </dgm:prSet>
      <dgm:spPr/>
    </dgm:pt>
    <dgm:pt modelId="{E6505C52-F47B-42A1-90FE-5A10A2A3E206}" type="pres">
      <dgm:prSet presAssocID="{EA830881-DD5B-4736-8EAE-40B27D219032}" presName="childText" presStyleLbl="revTx" presStyleIdx="0" presStyleCnt="1">
        <dgm:presLayoutVars>
          <dgm:bulletEnabled val="1"/>
        </dgm:presLayoutVars>
      </dgm:prSet>
      <dgm:spPr/>
    </dgm:pt>
  </dgm:ptLst>
  <dgm:cxnLst>
    <dgm:cxn modelId="{8A428E02-A2FA-46D5-B8E5-FD6F30CA15F2}" srcId="{EA830881-DD5B-4736-8EAE-40B27D219032}" destId="{72797DA1-E192-4A39-99B9-79F750C4D348}" srcOrd="1" destOrd="0" parTransId="{7F1FDA51-F476-4CE9-A708-5C9F85157ED6}" sibTransId="{0E616255-523E-49B7-9C3C-9184B6268B4C}"/>
    <dgm:cxn modelId="{07717B3B-4073-482A-911F-6646400F6C62}" type="presOf" srcId="{CB68B4A4-C6D0-4FCF-B5A8-CFAD4AE6829F}" destId="{BE9FA5E6-67AF-4A3D-8BD3-7261C0331A6C}" srcOrd="0" destOrd="0" presId="urn:microsoft.com/office/officeart/2005/8/layout/vList2"/>
    <dgm:cxn modelId="{566C6F3D-B016-4C35-8D7E-AF2272DDF965}" type="presOf" srcId="{72797DA1-E192-4A39-99B9-79F750C4D348}" destId="{E6505C52-F47B-42A1-90FE-5A10A2A3E206}" srcOrd="0" destOrd="1" presId="urn:microsoft.com/office/officeart/2005/8/layout/vList2"/>
    <dgm:cxn modelId="{10256A43-1C3B-429F-814F-625B2B4C89E5}" type="presOf" srcId="{7B831B79-C08D-47B5-BCC0-92D74B6F4961}" destId="{E6505C52-F47B-42A1-90FE-5A10A2A3E206}" srcOrd="0" destOrd="3" presId="urn:microsoft.com/office/officeart/2005/8/layout/vList2"/>
    <dgm:cxn modelId="{1F835971-1A85-4CD8-AEB0-D8AF9D011D85}" type="presOf" srcId="{31033328-1E63-4BA5-969F-B2DA1421D958}" destId="{E6505C52-F47B-42A1-90FE-5A10A2A3E206}" srcOrd="0" destOrd="0" presId="urn:microsoft.com/office/officeart/2005/8/layout/vList2"/>
    <dgm:cxn modelId="{560E1776-40F2-42E8-AF78-A954D28D4999}" type="presOf" srcId="{4F435A91-2946-4649-BB6E-C3F4D3F10FF9}" destId="{E6505C52-F47B-42A1-90FE-5A10A2A3E206}" srcOrd="0" destOrd="2" presId="urn:microsoft.com/office/officeart/2005/8/layout/vList2"/>
    <dgm:cxn modelId="{8127557B-1A49-4499-AD52-3D165781164D}" srcId="{EA830881-DD5B-4736-8EAE-40B27D219032}" destId="{4F435A91-2946-4649-BB6E-C3F4D3F10FF9}" srcOrd="2" destOrd="0" parTransId="{A6E0BCD4-94CE-43AA-A49F-F0566C5282CA}" sibTransId="{E0401856-4B81-4D0C-B1EE-F244091B9ED5}"/>
    <dgm:cxn modelId="{805A108A-DB62-429D-8EF3-4948737B2076}" type="presOf" srcId="{EA830881-DD5B-4736-8EAE-40B27D219032}" destId="{06BA446C-A5D1-4514-84EE-C62A6B9F6290}" srcOrd="0" destOrd="0" presId="urn:microsoft.com/office/officeart/2005/8/layout/vList2"/>
    <dgm:cxn modelId="{AA3B98B5-3085-4B4A-A4A7-BBE2519A4BD8}" srcId="{CB68B4A4-C6D0-4FCF-B5A8-CFAD4AE6829F}" destId="{EA830881-DD5B-4736-8EAE-40B27D219032}" srcOrd="0" destOrd="0" parTransId="{EAD23030-9E1E-48E4-961B-47A1FD0B73F8}" sibTransId="{57E5DEE6-D1C4-48D3-9ABF-B5AE3DE2EF5C}"/>
    <dgm:cxn modelId="{FCEAE2C8-E0FE-4AD6-B8F3-5CDD317FB415}" srcId="{EA830881-DD5B-4736-8EAE-40B27D219032}" destId="{31033328-1E63-4BA5-969F-B2DA1421D958}" srcOrd="0" destOrd="0" parTransId="{EA0DB95C-8B3E-43A2-9252-D12F79FDAEB9}" sibTransId="{CF0AF4C2-0E69-4315-92CC-3DEA29EE645A}"/>
    <dgm:cxn modelId="{BE2512DD-E469-4225-ACCF-C765C073E7B8}" srcId="{EA830881-DD5B-4736-8EAE-40B27D219032}" destId="{7B831B79-C08D-47B5-BCC0-92D74B6F4961}" srcOrd="3" destOrd="0" parTransId="{2520FDCE-444A-4543-BDA0-BC14273E023E}" sibTransId="{F0C5E253-F070-47F2-8FDF-1D431AD7F91B}"/>
    <dgm:cxn modelId="{E490A002-AEEA-4889-936C-B7C8C76AFCBC}" type="presParOf" srcId="{BE9FA5E6-67AF-4A3D-8BD3-7261C0331A6C}" destId="{06BA446C-A5D1-4514-84EE-C62A6B9F6290}" srcOrd="0" destOrd="0" presId="urn:microsoft.com/office/officeart/2005/8/layout/vList2"/>
    <dgm:cxn modelId="{02AE3F26-C6B6-41EE-AC80-854B8B5EBDC6}" type="presParOf" srcId="{BE9FA5E6-67AF-4A3D-8BD3-7261C0331A6C}" destId="{E6505C52-F47B-42A1-90FE-5A10A2A3E20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26E710-3880-44D1-91FA-3E0D0BA1D4F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B0F7F58-6F8A-422C-9125-4348E32E5D0A}">
      <dgm:prSet/>
      <dgm:spPr/>
      <dgm:t>
        <a:bodyPr/>
        <a:lstStyle/>
        <a:p>
          <a:r>
            <a:rPr lang="en-US"/>
            <a:t>ChatGPT – start with your own original work and let AI suggest better wording</a:t>
          </a:r>
        </a:p>
      </dgm:t>
    </dgm:pt>
    <dgm:pt modelId="{4398808D-78E6-48C8-9ABC-61F6C9E2FE56}" type="parTrans" cxnId="{0E93DE6C-E791-4FCC-96E6-61647C9A2649}">
      <dgm:prSet/>
      <dgm:spPr/>
      <dgm:t>
        <a:bodyPr/>
        <a:lstStyle/>
        <a:p>
          <a:endParaRPr lang="en-US"/>
        </a:p>
      </dgm:t>
    </dgm:pt>
    <dgm:pt modelId="{C5630255-F155-490C-93B2-20CCE6B0C3B9}" type="sibTrans" cxnId="{0E93DE6C-E791-4FCC-96E6-61647C9A2649}">
      <dgm:prSet/>
      <dgm:spPr/>
      <dgm:t>
        <a:bodyPr/>
        <a:lstStyle/>
        <a:p>
          <a:endParaRPr lang="en-US"/>
        </a:p>
      </dgm:t>
    </dgm:pt>
    <dgm:pt modelId="{077EAEE5-C793-4251-92A6-3423A0F7623F}">
      <dgm:prSet/>
      <dgm:spPr/>
      <dgm:t>
        <a:bodyPr/>
        <a:lstStyle/>
        <a:p>
          <a:r>
            <a:rPr lang="en-US"/>
            <a:t>Be unique – we all use the same graphics with wires – do something different!</a:t>
          </a:r>
        </a:p>
      </dgm:t>
    </dgm:pt>
    <dgm:pt modelId="{718051B3-FE59-449A-BEF6-84B693145044}" type="parTrans" cxnId="{5CA8697B-F808-4A04-88E5-19BC8DD492EC}">
      <dgm:prSet/>
      <dgm:spPr/>
      <dgm:t>
        <a:bodyPr/>
        <a:lstStyle/>
        <a:p>
          <a:endParaRPr lang="en-US"/>
        </a:p>
      </dgm:t>
    </dgm:pt>
    <dgm:pt modelId="{284595DA-1449-4678-B347-602E804A03EF}" type="sibTrans" cxnId="{5CA8697B-F808-4A04-88E5-19BC8DD492EC}">
      <dgm:prSet/>
      <dgm:spPr/>
      <dgm:t>
        <a:bodyPr/>
        <a:lstStyle/>
        <a:p>
          <a:endParaRPr lang="en-US"/>
        </a:p>
      </dgm:t>
    </dgm:pt>
    <dgm:pt modelId="{29806140-84B3-4D41-9DB9-8609389FE7EC}">
      <dgm:prSet/>
      <dgm:spPr/>
      <dgm:t>
        <a:bodyPr/>
        <a:lstStyle/>
        <a:p>
          <a:r>
            <a:rPr lang="en-US"/>
            <a:t>Be wary about what you click in an email – make sure you have an active file with that name/address</a:t>
          </a:r>
        </a:p>
      </dgm:t>
    </dgm:pt>
    <dgm:pt modelId="{9AF24FC9-5DE8-430D-9D84-BF5D393E5349}" type="parTrans" cxnId="{D283FEF0-E462-491D-867E-9DE1478CF230}">
      <dgm:prSet/>
      <dgm:spPr/>
      <dgm:t>
        <a:bodyPr/>
        <a:lstStyle/>
        <a:p>
          <a:endParaRPr lang="en-US"/>
        </a:p>
      </dgm:t>
    </dgm:pt>
    <dgm:pt modelId="{657CE542-58D3-4922-AB9D-9A07F40CB7A2}" type="sibTrans" cxnId="{D283FEF0-E462-491D-867E-9DE1478CF230}">
      <dgm:prSet/>
      <dgm:spPr/>
      <dgm:t>
        <a:bodyPr/>
        <a:lstStyle/>
        <a:p>
          <a:endParaRPr lang="en-US"/>
        </a:p>
      </dgm:t>
    </dgm:pt>
    <dgm:pt modelId="{0145B454-F854-4413-8E8A-F06FD7FE75AB}">
      <dgm:prSet/>
      <dgm:spPr/>
      <dgm:t>
        <a:bodyPr/>
        <a:lstStyle/>
        <a:p>
          <a:r>
            <a:rPr lang="en-US"/>
            <a:t>Be educated – know how to calculate transfer taxes and title premiums</a:t>
          </a:r>
        </a:p>
      </dgm:t>
    </dgm:pt>
    <dgm:pt modelId="{EB149B30-D9B0-45DE-825F-1607518AD892}" type="parTrans" cxnId="{392D2DB5-1A0B-4855-9C26-671D115E2391}">
      <dgm:prSet/>
      <dgm:spPr/>
      <dgm:t>
        <a:bodyPr/>
        <a:lstStyle/>
        <a:p>
          <a:endParaRPr lang="en-US"/>
        </a:p>
      </dgm:t>
    </dgm:pt>
    <dgm:pt modelId="{387A21D0-2863-47F8-8B75-25C87CA2995A}" type="sibTrans" cxnId="{392D2DB5-1A0B-4855-9C26-671D115E2391}">
      <dgm:prSet/>
      <dgm:spPr/>
      <dgm:t>
        <a:bodyPr/>
        <a:lstStyle/>
        <a:p>
          <a:endParaRPr lang="en-US"/>
        </a:p>
      </dgm:t>
    </dgm:pt>
    <dgm:pt modelId="{50DEBC1A-A90B-4216-B49F-58229C310E91}">
      <dgm:prSet/>
      <dgm:spPr/>
      <dgm:t>
        <a:bodyPr/>
        <a:lstStyle/>
        <a:p>
          <a:r>
            <a:rPr lang="en-US"/>
            <a:t>Have “old school” checks and balances</a:t>
          </a:r>
        </a:p>
      </dgm:t>
    </dgm:pt>
    <dgm:pt modelId="{C5C5BD73-B583-4337-ACE5-A07C9E1955EA}" type="parTrans" cxnId="{A15BF0F6-B5FA-43DC-8B57-28E03F049602}">
      <dgm:prSet/>
      <dgm:spPr/>
      <dgm:t>
        <a:bodyPr/>
        <a:lstStyle/>
        <a:p>
          <a:endParaRPr lang="en-US"/>
        </a:p>
      </dgm:t>
    </dgm:pt>
    <dgm:pt modelId="{7BE28D25-FBA9-49BB-BDF0-ABFB9EA2E710}" type="sibTrans" cxnId="{A15BF0F6-B5FA-43DC-8B57-28E03F049602}">
      <dgm:prSet/>
      <dgm:spPr/>
      <dgm:t>
        <a:bodyPr/>
        <a:lstStyle/>
        <a:p>
          <a:endParaRPr lang="en-US"/>
        </a:p>
      </dgm:t>
    </dgm:pt>
    <dgm:pt modelId="{3788209F-8D00-4F02-95A1-4639CC473F3E}">
      <dgm:prSet/>
      <dgm:spPr/>
      <dgm:t>
        <a:bodyPr/>
        <a:lstStyle/>
        <a:p>
          <a:r>
            <a:rPr lang="en-US"/>
            <a:t>Double check your work – an algorithm can become corrupt</a:t>
          </a:r>
        </a:p>
      </dgm:t>
    </dgm:pt>
    <dgm:pt modelId="{409B0522-9D34-4100-BD1D-04C80D605952}" type="parTrans" cxnId="{5D557E70-A3D7-4A25-9346-B248051C6663}">
      <dgm:prSet/>
      <dgm:spPr/>
      <dgm:t>
        <a:bodyPr/>
        <a:lstStyle/>
        <a:p>
          <a:endParaRPr lang="en-US"/>
        </a:p>
      </dgm:t>
    </dgm:pt>
    <dgm:pt modelId="{C8BDD412-8FD8-47E6-9500-56A6623329A0}" type="sibTrans" cxnId="{5D557E70-A3D7-4A25-9346-B248051C6663}">
      <dgm:prSet/>
      <dgm:spPr/>
      <dgm:t>
        <a:bodyPr/>
        <a:lstStyle/>
        <a:p>
          <a:endParaRPr lang="en-US"/>
        </a:p>
      </dgm:t>
    </dgm:pt>
    <dgm:pt modelId="{2F0C091C-7E02-4E90-82C7-FB5CCC820C4B}">
      <dgm:prSet/>
      <dgm:spPr/>
      <dgm:t>
        <a:bodyPr/>
        <a:lstStyle/>
        <a:p>
          <a:r>
            <a:rPr lang="en-US"/>
            <a:t>Learn your craft – understand how title searches and land records work </a:t>
          </a:r>
        </a:p>
      </dgm:t>
    </dgm:pt>
    <dgm:pt modelId="{E44F69C5-4367-49B0-8F8E-193F8B4B8D01}" type="parTrans" cxnId="{13077366-CD47-4A72-B5E0-445DD4B247C0}">
      <dgm:prSet/>
      <dgm:spPr/>
      <dgm:t>
        <a:bodyPr/>
        <a:lstStyle/>
        <a:p>
          <a:endParaRPr lang="en-US"/>
        </a:p>
      </dgm:t>
    </dgm:pt>
    <dgm:pt modelId="{32C5234E-1E3D-41FC-A7A1-31AA19B99C6A}" type="sibTrans" cxnId="{13077366-CD47-4A72-B5E0-445DD4B247C0}">
      <dgm:prSet/>
      <dgm:spPr/>
      <dgm:t>
        <a:bodyPr/>
        <a:lstStyle/>
        <a:p>
          <a:endParaRPr lang="en-US"/>
        </a:p>
      </dgm:t>
    </dgm:pt>
    <dgm:pt modelId="{EFFF8F4A-4C3C-470E-B675-77C2387D9BC3}">
      <dgm:prSet/>
      <dgm:spPr/>
      <dgm:t>
        <a:bodyPr/>
        <a:lstStyle/>
        <a:p>
          <a:r>
            <a:rPr lang="en-US"/>
            <a:t>Keep in mind that AI can only work to the permissions and perimeters its creator gave it.  AI does not have the ability to freely think nor have free will.</a:t>
          </a:r>
        </a:p>
      </dgm:t>
    </dgm:pt>
    <dgm:pt modelId="{AC6DEAF8-40B2-41E3-B446-887FA2103DDE}" type="parTrans" cxnId="{45121E2A-1605-4984-B20F-D0AE86B16C0E}">
      <dgm:prSet/>
      <dgm:spPr/>
      <dgm:t>
        <a:bodyPr/>
        <a:lstStyle/>
        <a:p>
          <a:endParaRPr lang="en-US"/>
        </a:p>
      </dgm:t>
    </dgm:pt>
    <dgm:pt modelId="{8471DF39-412B-4A6A-A074-9CE9138D6695}" type="sibTrans" cxnId="{45121E2A-1605-4984-B20F-D0AE86B16C0E}">
      <dgm:prSet/>
      <dgm:spPr/>
      <dgm:t>
        <a:bodyPr/>
        <a:lstStyle/>
        <a:p>
          <a:endParaRPr lang="en-US"/>
        </a:p>
      </dgm:t>
    </dgm:pt>
    <dgm:pt modelId="{79527A8D-91E0-4B1B-9D6A-0A6D2416CEB9}" type="pres">
      <dgm:prSet presAssocID="{8726E710-3880-44D1-91FA-3E0D0BA1D4F3}" presName="linear" presStyleCnt="0">
        <dgm:presLayoutVars>
          <dgm:animLvl val="lvl"/>
          <dgm:resizeHandles val="exact"/>
        </dgm:presLayoutVars>
      </dgm:prSet>
      <dgm:spPr/>
    </dgm:pt>
    <dgm:pt modelId="{EBFE48A8-DD48-4F95-8F58-7D5A91079691}" type="pres">
      <dgm:prSet presAssocID="{BB0F7F58-6F8A-422C-9125-4348E32E5D0A}" presName="parentText" presStyleLbl="node1" presStyleIdx="0" presStyleCnt="8">
        <dgm:presLayoutVars>
          <dgm:chMax val="0"/>
          <dgm:bulletEnabled val="1"/>
        </dgm:presLayoutVars>
      </dgm:prSet>
      <dgm:spPr/>
    </dgm:pt>
    <dgm:pt modelId="{BEBF13AC-F487-4DB8-9C8C-93C462004A20}" type="pres">
      <dgm:prSet presAssocID="{C5630255-F155-490C-93B2-20CCE6B0C3B9}" presName="spacer" presStyleCnt="0"/>
      <dgm:spPr/>
    </dgm:pt>
    <dgm:pt modelId="{ACDBE54C-9297-4E3F-BD60-4484B5BB767A}" type="pres">
      <dgm:prSet presAssocID="{077EAEE5-C793-4251-92A6-3423A0F7623F}" presName="parentText" presStyleLbl="node1" presStyleIdx="1" presStyleCnt="8">
        <dgm:presLayoutVars>
          <dgm:chMax val="0"/>
          <dgm:bulletEnabled val="1"/>
        </dgm:presLayoutVars>
      </dgm:prSet>
      <dgm:spPr/>
    </dgm:pt>
    <dgm:pt modelId="{B19C8B38-1802-4641-87B2-42A4A0CD4BAC}" type="pres">
      <dgm:prSet presAssocID="{284595DA-1449-4678-B347-602E804A03EF}" presName="spacer" presStyleCnt="0"/>
      <dgm:spPr/>
    </dgm:pt>
    <dgm:pt modelId="{32BE5219-EDD7-4928-82F2-D02D6B89E0EE}" type="pres">
      <dgm:prSet presAssocID="{29806140-84B3-4D41-9DB9-8609389FE7EC}" presName="parentText" presStyleLbl="node1" presStyleIdx="2" presStyleCnt="8">
        <dgm:presLayoutVars>
          <dgm:chMax val="0"/>
          <dgm:bulletEnabled val="1"/>
        </dgm:presLayoutVars>
      </dgm:prSet>
      <dgm:spPr/>
    </dgm:pt>
    <dgm:pt modelId="{EB08AE83-8235-4488-9F10-83C67816B73A}" type="pres">
      <dgm:prSet presAssocID="{657CE542-58D3-4922-AB9D-9A07F40CB7A2}" presName="spacer" presStyleCnt="0"/>
      <dgm:spPr/>
    </dgm:pt>
    <dgm:pt modelId="{5D96515D-BA61-4C9B-8443-8D6D2F168A70}" type="pres">
      <dgm:prSet presAssocID="{0145B454-F854-4413-8E8A-F06FD7FE75AB}" presName="parentText" presStyleLbl="node1" presStyleIdx="3" presStyleCnt="8">
        <dgm:presLayoutVars>
          <dgm:chMax val="0"/>
          <dgm:bulletEnabled val="1"/>
        </dgm:presLayoutVars>
      </dgm:prSet>
      <dgm:spPr/>
    </dgm:pt>
    <dgm:pt modelId="{49C6C2A1-7288-4D2F-B6A3-A33CD8A22647}" type="pres">
      <dgm:prSet presAssocID="{387A21D0-2863-47F8-8B75-25C87CA2995A}" presName="spacer" presStyleCnt="0"/>
      <dgm:spPr/>
    </dgm:pt>
    <dgm:pt modelId="{7365CB46-6E4E-4D77-86F9-52BE36A38D6F}" type="pres">
      <dgm:prSet presAssocID="{50DEBC1A-A90B-4216-B49F-58229C310E91}" presName="parentText" presStyleLbl="node1" presStyleIdx="4" presStyleCnt="8">
        <dgm:presLayoutVars>
          <dgm:chMax val="0"/>
          <dgm:bulletEnabled val="1"/>
        </dgm:presLayoutVars>
      </dgm:prSet>
      <dgm:spPr/>
    </dgm:pt>
    <dgm:pt modelId="{87A96C0B-F9CF-44BA-888D-1FB4AC4244DE}" type="pres">
      <dgm:prSet presAssocID="{7BE28D25-FBA9-49BB-BDF0-ABFB9EA2E710}" presName="spacer" presStyleCnt="0"/>
      <dgm:spPr/>
    </dgm:pt>
    <dgm:pt modelId="{B800D9DB-9D3B-4D8C-A7AE-46CB4394C091}" type="pres">
      <dgm:prSet presAssocID="{3788209F-8D00-4F02-95A1-4639CC473F3E}" presName="parentText" presStyleLbl="node1" presStyleIdx="5" presStyleCnt="8">
        <dgm:presLayoutVars>
          <dgm:chMax val="0"/>
          <dgm:bulletEnabled val="1"/>
        </dgm:presLayoutVars>
      </dgm:prSet>
      <dgm:spPr/>
    </dgm:pt>
    <dgm:pt modelId="{3BD924CF-6C7C-4A52-B9E5-FB2586811578}" type="pres">
      <dgm:prSet presAssocID="{C8BDD412-8FD8-47E6-9500-56A6623329A0}" presName="spacer" presStyleCnt="0"/>
      <dgm:spPr/>
    </dgm:pt>
    <dgm:pt modelId="{A1165394-1F1E-4F4B-AD06-DFCF81F6D1E2}" type="pres">
      <dgm:prSet presAssocID="{2F0C091C-7E02-4E90-82C7-FB5CCC820C4B}" presName="parentText" presStyleLbl="node1" presStyleIdx="6" presStyleCnt="8">
        <dgm:presLayoutVars>
          <dgm:chMax val="0"/>
          <dgm:bulletEnabled val="1"/>
        </dgm:presLayoutVars>
      </dgm:prSet>
      <dgm:spPr/>
    </dgm:pt>
    <dgm:pt modelId="{D23BF8E6-9A95-4AF4-8394-C74CD373365F}" type="pres">
      <dgm:prSet presAssocID="{32C5234E-1E3D-41FC-A7A1-31AA19B99C6A}" presName="spacer" presStyleCnt="0"/>
      <dgm:spPr/>
    </dgm:pt>
    <dgm:pt modelId="{8D57919D-E022-423F-8B61-B5DE6481C803}" type="pres">
      <dgm:prSet presAssocID="{EFFF8F4A-4C3C-470E-B675-77C2387D9BC3}" presName="parentText" presStyleLbl="node1" presStyleIdx="7" presStyleCnt="8">
        <dgm:presLayoutVars>
          <dgm:chMax val="0"/>
          <dgm:bulletEnabled val="1"/>
        </dgm:presLayoutVars>
      </dgm:prSet>
      <dgm:spPr/>
    </dgm:pt>
  </dgm:ptLst>
  <dgm:cxnLst>
    <dgm:cxn modelId="{F98C6A03-4455-49E0-9E9B-C61D267590C7}" type="presOf" srcId="{EFFF8F4A-4C3C-470E-B675-77C2387D9BC3}" destId="{8D57919D-E022-423F-8B61-B5DE6481C803}" srcOrd="0" destOrd="0" presId="urn:microsoft.com/office/officeart/2005/8/layout/vList2"/>
    <dgm:cxn modelId="{1B313811-C64F-4D66-B3F4-1B0B685AA605}" type="presOf" srcId="{BB0F7F58-6F8A-422C-9125-4348E32E5D0A}" destId="{EBFE48A8-DD48-4F95-8F58-7D5A91079691}" srcOrd="0" destOrd="0" presId="urn:microsoft.com/office/officeart/2005/8/layout/vList2"/>
    <dgm:cxn modelId="{45121E2A-1605-4984-B20F-D0AE86B16C0E}" srcId="{8726E710-3880-44D1-91FA-3E0D0BA1D4F3}" destId="{EFFF8F4A-4C3C-470E-B675-77C2387D9BC3}" srcOrd="7" destOrd="0" parTransId="{AC6DEAF8-40B2-41E3-B446-887FA2103DDE}" sibTransId="{8471DF39-412B-4A6A-A074-9CE9138D6695}"/>
    <dgm:cxn modelId="{8004B42C-2B2F-4E97-8A99-74209D66F686}" type="presOf" srcId="{3788209F-8D00-4F02-95A1-4639CC473F3E}" destId="{B800D9DB-9D3B-4D8C-A7AE-46CB4394C091}" srcOrd="0" destOrd="0" presId="urn:microsoft.com/office/officeart/2005/8/layout/vList2"/>
    <dgm:cxn modelId="{D9749B60-C1D0-46F1-82C6-8750EC8D6983}" type="presOf" srcId="{50DEBC1A-A90B-4216-B49F-58229C310E91}" destId="{7365CB46-6E4E-4D77-86F9-52BE36A38D6F}" srcOrd="0" destOrd="0" presId="urn:microsoft.com/office/officeart/2005/8/layout/vList2"/>
    <dgm:cxn modelId="{13077366-CD47-4A72-B5E0-445DD4B247C0}" srcId="{8726E710-3880-44D1-91FA-3E0D0BA1D4F3}" destId="{2F0C091C-7E02-4E90-82C7-FB5CCC820C4B}" srcOrd="6" destOrd="0" parTransId="{E44F69C5-4367-49B0-8F8E-193F8B4B8D01}" sibTransId="{32C5234E-1E3D-41FC-A7A1-31AA19B99C6A}"/>
    <dgm:cxn modelId="{EC46A448-78A1-41C6-9DE3-80DAC8DD562C}" type="presOf" srcId="{0145B454-F854-4413-8E8A-F06FD7FE75AB}" destId="{5D96515D-BA61-4C9B-8443-8D6D2F168A70}" srcOrd="0" destOrd="0" presId="urn:microsoft.com/office/officeart/2005/8/layout/vList2"/>
    <dgm:cxn modelId="{0E93DE6C-E791-4FCC-96E6-61647C9A2649}" srcId="{8726E710-3880-44D1-91FA-3E0D0BA1D4F3}" destId="{BB0F7F58-6F8A-422C-9125-4348E32E5D0A}" srcOrd="0" destOrd="0" parTransId="{4398808D-78E6-48C8-9ABC-61F6C9E2FE56}" sibTransId="{C5630255-F155-490C-93B2-20CCE6B0C3B9}"/>
    <dgm:cxn modelId="{5D557E70-A3D7-4A25-9346-B248051C6663}" srcId="{8726E710-3880-44D1-91FA-3E0D0BA1D4F3}" destId="{3788209F-8D00-4F02-95A1-4639CC473F3E}" srcOrd="5" destOrd="0" parTransId="{409B0522-9D34-4100-BD1D-04C80D605952}" sibTransId="{C8BDD412-8FD8-47E6-9500-56A6623329A0}"/>
    <dgm:cxn modelId="{5CA8697B-F808-4A04-88E5-19BC8DD492EC}" srcId="{8726E710-3880-44D1-91FA-3E0D0BA1D4F3}" destId="{077EAEE5-C793-4251-92A6-3423A0F7623F}" srcOrd="1" destOrd="0" parTransId="{718051B3-FE59-449A-BEF6-84B693145044}" sibTransId="{284595DA-1449-4678-B347-602E804A03EF}"/>
    <dgm:cxn modelId="{B2814381-4921-48F1-9E99-54ED1E4BB32A}" type="presOf" srcId="{077EAEE5-C793-4251-92A6-3423A0F7623F}" destId="{ACDBE54C-9297-4E3F-BD60-4484B5BB767A}" srcOrd="0" destOrd="0" presId="urn:microsoft.com/office/officeart/2005/8/layout/vList2"/>
    <dgm:cxn modelId="{E401BAA9-5C38-41BC-B01A-8D2A351E5E18}" type="presOf" srcId="{29806140-84B3-4D41-9DB9-8609389FE7EC}" destId="{32BE5219-EDD7-4928-82F2-D02D6B89E0EE}" srcOrd="0" destOrd="0" presId="urn:microsoft.com/office/officeart/2005/8/layout/vList2"/>
    <dgm:cxn modelId="{392D2DB5-1A0B-4855-9C26-671D115E2391}" srcId="{8726E710-3880-44D1-91FA-3E0D0BA1D4F3}" destId="{0145B454-F854-4413-8E8A-F06FD7FE75AB}" srcOrd="3" destOrd="0" parTransId="{EB149B30-D9B0-45DE-825F-1607518AD892}" sibTransId="{387A21D0-2863-47F8-8B75-25C87CA2995A}"/>
    <dgm:cxn modelId="{5C24E3D8-61AB-4015-B264-BD5CABEF8A42}" type="presOf" srcId="{2F0C091C-7E02-4E90-82C7-FB5CCC820C4B}" destId="{A1165394-1F1E-4F4B-AD06-DFCF81F6D1E2}" srcOrd="0" destOrd="0" presId="urn:microsoft.com/office/officeart/2005/8/layout/vList2"/>
    <dgm:cxn modelId="{D283FEF0-E462-491D-867E-9DE1478CF230}" srcId="{8726E710-3880-44D1-91FA-3E0D0BA1D4F3}" destId="{29806140-84B3-4D41-9DB9-8609389FE7EC}" srcOrd="2" destOrd="0" parTransId="{9AF24FC9-5DE8-430D-9D84-BF5D393E5349}" sibTransId="{657CE542-58D3-4922-AB9D-9A07F40CB7A2}"/>
    <dgm:cxn modelId="{A15BF0F6-B5FA-43DC-8B57-28E03F049602}" srcId="{8726E710-3880-44D1-91FA-3E0D0BA1D4F3}" destId="{50DEBC1A-A90B-4216-B49F-58229C310E91}" srcOrd="4" destOrd="0" parTransId="{C5C5BD73-B583-4337-ACE5-A07C9E1955EA}" sibTransId="{7BE28D25-FBA9-49BB-BDF0-ABFB9EA2E710}"/>
    <dgm:cxn modelId="{E0A1B2FB-B28C-476A-A1D1-1F3DC068A6D9}" type="presOf" srcId="{8726E710-3880-44D1-91FA-3E0D0BA1D4F3}" destId="{79527A8D-91E0-4B1B-9D6A-0A6D2416CEB9}" srcOrd="0" destOrd="0" presId="urn:microsoft.com/office/officeart/2005/8/layout/vList2"/>
    <dgm:cxn modelId="{D6242757-42E8-445A-A972-45F576102191}" type="presParOf" srcId="{79527A8D-91E0-4B1B-9D6A-0A6D2416CEB9}" destId="{EBFE48A8-DD48-4F95-8F58-7D5A91079691}" srcOrd="0" destOrd="0" presId="urn:microsoft.com/office/officeart/2005/8/layout/vList2"/>
    <dgm:cxn modelId="{38016CCA-8684-47CC-86D9-703FC9272ABF}" type="presParOf" srcId="{79527A8D-91E0-4B1B-9D6A-0A6D2416CEB9}" destId="{BEBF13AC-F487-4DB8-9C8C-93C462004A20}" srcOrd="1" destOrd="0" presId="urn:microsoft.com/office/officeart/2005/8/layout/vList2"/>
    <dgm:cxn modelId="{A3267727-3EFE-4838-B6EE-6B2F5207F293}" type="presParOf" srcId="{79527A8D-91E0-4B1B-9D6A-0A6D2416CEB9}" destId="{ACDBE54C-9297-4E3F-BD60-4484B5BB767A}" srcOrd="2" destOrd="0" presId="urn:microsoft.com/office/officeart/2005/8/layout/vList2"/>
    <dgm:cxn modelId="{D6A62BDE-F134-4EE0-AFA9-C32C737EB0CB}" type="presParOf" srcId="{79527A8D-91E0-4B1B-9D6A-0A6D2416CEB9}" destId="{B19C8B38-1802-4641-87B2-42A4A0CD4BAC}" srcOrd="3" destOrd="0" presId="urn:microsoft.com/office/officeart/2005/8/layout/vList2"/>
    <dgm:cxn modelId="{E2D637FB-E19D-4C02-A924-F9CA1A471E82}" type="presParOf" srcId="{79527A8D-91E0-4B1B-9D6A-0A6D2416CEB9}" destId="{32BE5219-EDD7-4928-82F2-D02D6B89E0EE}" srcOrd="4" destOrd="0" presId="urn:microsoft.com/office/officeart/2005/8/layout/vList2"/>
    <dgm:cxn modelId="{E3CD00F6-D2B1-47A9-B2B8-51A5C1BBA94D}" type="presParOf" srcId="{79527A8D-91E0-4B1B-9D6A-0A6D2416CEB9}" destId="{EB08AE83-8235-4488-9F10-83C67816B73A}" srcOrd="5" destOrd="0" presId="urn:microsoft.com/office/officeart/2005/8/layout/vList2"/>
    <dgm:cxn modelId="{B1D142D9-1392-4EBE-A443-5FF0A32CC397}" type="presParOf" srcId="{79527A8D-91E0-4B1B-9D6A-0A6D2416CEB9}" destId="{5D96515D-BA61-4C9B-8443-8D6D2F168A70}" srcOrd="6" destOrd="0" presId="urn:microsoft.com/office/officeart/2005/8/layout/vList2"/>
    <dgm:cxn modelId="{7521C9A1-B38C-4972-B38E-5F488C61C4B0}" type="presParOf" srcId="{79527A8D-91E0-4B1B-9D6A-0A6D2416CEB9}" destId="{49C6C2A1-7288-4D2F-B6A3-A33CD8A22647}" srcOrd="7" destOrd="0" presId="urn:microsoft.com/office/officeart/2005/8/layout/vList2"/>
    <dgm:cxn modelId="{B78866F4-8212-4731-AFD3-1627362400DB}" type="presParOf" srcId="{79527A8D-91E0-4B1B-9D6A-0A6D2416CEB9}" destId="{7365CB46-6E4E-4D77-86F9-52BE36A38D6F}" srcOrd="8" destOrd="0" presId="urn:microsoft.com/office/officeart/2005/8/layout/vList2"/>
    <dgm:cxn modelId="{73A5DD4E-7B22-4A57-B95C-E45F16F1A6F9}" type="presParOf" srcId="{79527A8D-91E0-4B1B-9D6A-0A6D2416CEB9}" destId="{87A96C0B-F9CF-44BA-888D-1FB4AC4244DE}" srcOrd="9" destOrd="0" presId="urn:microsoft.com/office/officeart/2005/8/layout/vList2"/>
    <dgm:cxn modelId="{0F93933E-1386-45E0-AC89-781268504969}" type="presParOf" srcId="{79527A8D-91E0-4B1B-9D6A-0A6D2416CEB9}" destId="{B800D9DB-9D3B-4D8C-A7AE-46CB4394C091}" srcOrd="10" destOrd="0" presId="urn:microsoft.com/office/officeart/2005/8/layout/vList2"/>
    <dgm:cxn modelId="{4B53F124-99E3-4F9D-95C0-6D7302B06BA8}" type="presParOf" srcId="{79527A8D-91E0-4B1B-9D6A-0A6D2416CEB9}" destId="{3BD924CF-6C7C-4A52-B9E5-FB2586811578}" srcOrd="11" destOrd="0" presId="urn:microsoft.com/office/officeart/2005/8/layout/vList2"/>
    <dgm:cxn modelId="{FFE8662A-BC96-4CB5-8B86-C04B62CDA5B9}" type="presParOf" srcId="{79527A8D-91E0-4B1B-9D6A-0A6D2416CEB9}" destId="{A1165394-1F1E-4F4B-AD06-DFCF81F6D1E2}" srcOrd="12" destOrd="0" presId="urn:microsoft.com/office/officeart/2005/8/layout/vList2"/>
    <dgm:cxn modelId="{F26910BE-FC2A-4AFF-BB47-F52A8E38A16B}" type="presParOf" srcId="{79527A8D-91E0-4B1B-9D6A-0A6D2416CEB9}" destId="{D23BF8E6-9A95-4AF4-8394-C74CD373365F}" srcOrd="13" destOrd="0" presId="urn:microsoft.com/office/officeart/2005/8/layout/vList2"/>
    <dgm:cxn modelId="{D3EDF94D-FC9A-4333-A9A5-3438534AFBF2}" type="presParOf" srcId="{79527A8D-91E0-4B1B-9D6A-0A6D2416CEB9}" destId="{8D57919D-E022-423F-8B61-B5DE6481C803}"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984E5-5C4B-4125-83F7-41CA68F08BAA}">
      <dsp:nvSpPr>
        <dsp:cNvPr id="0" name=""/>
        <dsp:cNvSpPr/>
      </dsp:nvSpPr>
      <dsp:spPr>
        <a:xfrm>
          <a:off x="0" y="0"/>
          <a:ext cx="5253116" cy="174039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Affect</a:t>
          </a:r>
        </a:p>
        <a:p>
          <a:pPr marL="114300" lvl="1" indent="-114300" algn="l" defTabSz="622300">
            <a:lnSpc>
              <a:spcPct val="90000"/>
            </a:lnSpc>
            <a:spcBef>
              <a:spcPct val="0"/>
            </a:spcBef>
            <a:spcAft>
              <a:spcPct val="15000"/>
            </a:spcAft>
            <a:buChar char="•"/>
          </a:pPr>
          <a:r>
            <a:rPr lang="en-US" sz="1400" kern="1200"/>
            <a:t>To produce a material influence upon or alteration in</a:t>
          </a:r>
        </a:p>
        <a:p>
          <a:pPr marL="114300" lvl="1" indent="-114300" algn="l" defTabSz="622300">
            <a:lnSpc>
              <a:spcPct val="90000"/>
            </a:lnSpc>
            <a:spcBef>
              <a:spcPct val="0"/>
            </a:spcBef>
            <a:spcAft>
              <a:spcPct val="15000"/>
            </a:spcAft>
            <a:buChar char="•"/>
          </a:pPr>
          <a:r>
            <a:rPr lang="en-US" sz="1400" kern="1200"/>
            <a:t>To act upon so as to produce a response</a:t>
          </a:r>
        </a:p>
        <a:p>
          <a:pPr marL="114300" lvl="1" indent="-114300" algn="l" defTabSz="622300">
            <a:lnSpc>
              <a:spcPct val="90000"/>
            </a:lnSpc>
            <a:spcBef>
              <a:spcPct val="0"/>
            </a:spcBef>
            <a:spcAft>
              <a:spcPct val="15000"/>
            </a:spcAft>
            <a:buChar char="•"/>
          </a:pPr>
          <a:r>
            <a:rPr lang="en-US" sz="1400" kern="1200"/>
            <a:t>Influence</a:t>
          </a:r>
        </a:p>
      </dsp:txBody>
      <dsp:txXfrm>
        <a:off x="50974" y="50974"/>
        <a:ext cx="3454286" cy="1638444"/>
      </dsp:txXfrm>
    </dsp:sp>
    <dsp:sp modelId="{6B595B4A-3403-4D13-B39B-F1026A6759F3}">
      <dsp:nvSpPr>
        <dsp:cNvPr id="0" name=""/>
        <dsp:cNvSpPr/>
      </dsp:nvSpPr>
      <dsp:spPr>
        <a:xfrm>
          <a:off x="927020" y="2127145"/>
          <a:ext cx="5253116" cy="174039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We are influenced by AI – Goggle and social media tell us the right answer and how to think about something.</a:t>
          </a:r>
        </a:p>
      </dsp:txBody>
      <dsp:txXfrm>
        <a:off x="977994" y="2178119"/>
        <a:ext cx="3092893" cy="1638444"/>
      </dsp:txXfrm>
    </dsp:sp>
    <dsp:sp modelId="{BB4A2128-EC87-49C2-803D-9363FD30F972}">
      <dsp:nvSpPr>
        <dsp:cNvPr id="0" name=""/>
        <dsp:cNvSpPr/>
      </dsp:nvSpPr>
      <dsp:spPr>
        <a:xfrm>
          <a:off x="4121861" y="1368141"/>
          <a:ext cx="1131254" cy="1131254"/>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76393" y="1368141"/>
        <a:ext cx="622190" cy="851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5B376-A38E-495B-9C06-D9D0177DABD2}">
      <dsp:nvSpPr>
        <dsp:cNvPr id="0" name=""/>
        <dsp:cNvSpPr/>
      </dsp:nvSpPr>
      <dsp:spPr>
        <a:xfrm>
          <a:off x="0" y="124768"/>
          <a:ext cx="6452876" cy="1296000"/>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Pros:</a:t>
          </a:r>
        </a:p>
      </dsp:txBody>
      <dsp:txXfrm>
        <a:off x="648000" y="124768"/>
        <a:ext cx="5156876" cy="1296000"/>
      </dsp:txXfrm>
    </dsp:sp>
    <dsp:sp modelId="{18D476BF-C27A-4084-A09D-C91FB07D9320}">
      <dsp:nvSpPr>
        <dsp:cNvPr id="0" name=""/>
        <dsp:cNvSpPr/>
      </dsp:nvSpPr>
      <dsp:spPr>
        <a:xfrm>
          <a:off x="0" y="1582769"/>
          <a:ext cx="5162300" cy="21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a:t>Sellers and purchasers can close with great convenience (time/location)</a:t>
          </a:r>
        </a:p>
        <a:p>
          <a:pPr marL="228600" lvl="1" indent="-228600" algn="l" defTabSz="1066800">
            <a:lnSpc>
              <a:spcPct val="90000"/>
            </a:lnSpc>
            <a:spcBef>
              <a:spcPct val="0"/>
            </a:spcBef>
            <a:spcAft>
              <a:spcPct val="15000"/>
            </a:spcAft>
            <a:buChar char="•"/>
          </a:pPr>
          <a:r>
            <a:rPr lang="en-US" sz="2400" kern="1200"/>
            <a:t>They can be anywhere in the world</a:t>
          </a:r>
        </a:p>
        <a:p>
          <a:pPr marL="228600" lvl="1" indent="-228600" algn="l" defTabSz="1066800">
            <a:lnSpc>
              <a:spcPct val="90000"/>
            </a:lnSpc>
            <a:spcBef>
              <a:spcPct val="0"/>
            </a:spcBef>
            <a:spcAft>
              <a:spcPct val="15000"/>
            </a:spcAft>
            <a:buChar char="•"/>
          </a:pPr>
          <a:r>
            <a:rPr lang="en-US" sz="2400" kern="1200"/>
            <a:t>Do not always have to have a hard-set date/time</a:t>
          </a:r>
        </a:p>
      </dsp:txBody>
      <dsp:txXfrm>
        <a:off x="0" y="1582769"/>
        <a:ext cx="5162300" cy="216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A446C-A5D1-4514-84EE-C62A6B9F6290}">
      <dsp:nvSpPr>
        <dsp:cNvPr id="0" name=""/>
        <dsp:cNvSpPr/>
      </dsp:nvSpPr>
      <dsp:spPr>
        <a:xfrm>
          <a:off x="0" y="39794"/>
          <a:ext cx="6085857" cy="11056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Pros:</a:t>
          </a:r>
        </a:p>
      </dsp:txBody>
      <dsp:txXfrm>
        <a:off x="53973" y="93767"/>
        <a:ext cx="5977911" cy="997704"/>
      </dsp:txXfrm>
    </dsp:sp>
    <dsp:sp modelId="{E6505C52-F47B-42A1-90FE-5A10A2A3E206}">
      <dsp:nvSpPr>
        <dsp:cNvPr id="0" name=""/>
        <dsp:cNvSpPr/>
      </dsp:nvSpPr>
      <dsp:spPr>
        <a:xfrm>
          <a:off x="0" y="1145444"/>
          <a:ext cx="6085857" cy="2934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226"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a:t>Create content with ease</a:t>
          </a:r>
        </a:p>
        <a:p>
          <a:pPr marL="285750" lvl="1" indent="-285750" algn="l" defTabSz="1555750">
            <a:lnSpc>
              <a:spcPct val="90000"/>
            </a:lnSpc>
            <a:spcBef>
              <a:spcPct val="0"/>
            </a:spcBef>
            <a:spcAft>
              <a:spcPct val="20000"/>
            </a:spcAft>
            <a:buChar char="•"/>
          </a:pPr>
          <a:r>
            <a:rPr lang="en-US" sz="3500" kern="1200" dirty="0"/>
            <a:t>Presents items in a more professional way</a:t>
          </a:r>
        </a:p>
        <a:p>
          <a:pPr marL="285750" lvl="1" indent="-285750" algn="l" defTabSz="1555750">
            <a:lnSpc>
              <a:spcPct val="90000"/>
            </a:lnSpc>
            <a:spcBef>
              <a:spcPct val="0"/>
            </a:spcBef>
            <a:spcAft>
              <a:spcPct val="20000"/>
            </a:spcAft>
            <a:buChar char="•"/>
          </a:pPr>
          <a:r>
            <a:rPr lang="en-US" sz="3500" kern="1200"/>
            <a:t>Saves time</a:t>
          </a:r>
        </a:p>
        <a:p>
          <a:pPr marL="285750" lvl="1" indent="-285750" algn="l" defTabSz="1555750">
            <a:lnSpc>
              <a:spcPct val="90000"/>
            </a:lnSpc>
            <a:spcBef>
              <a:spcPct val="0"/>
            </a:spcBef>
            <a:spcAft>
              <a:spcPct val="20000"/>
            </a:spcAft>
            <a:buChar char="•"/>
          </a:pPr>
          <a:r>
            <a:rPr lang="en-US" sz="3500" b="1" u="sng" kern="1200"/>
            <a:t>FREE!!!!!!</a:t>
          </a:r>
          <a:r>
            <a:rPr lang="en-US" sz="3500" kern="1200"/>
            <a:t> Well sorta</a:t>
          </a:r>
        </a:p>
      </dsp:txBody>
      <dsp:txXfrm>
        <a:off x="0" y="1145444"/>
        <a:ext cx="6085857" cy="2934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E48A8-DD48-4F95-8F58-7D5A91079691}">
      <dsp:nvSpPr>
        <dsp:cNvPr id="0" name=""/>
        <dsp:cNvSpPr/>
      </dsp:nvSpPr>
      <dsp:spPr>
        <a:xfrm>
          <a:off x="0" y="22311"/>
          <a:ext cx="6085857" cy="479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ChatGPT – start with your own original work and let AI suggest better wording</a:t>
          </a:r>
        </a:p>
      </dsp:txBody>
      <dsp:txXfrm>
        <a:off x="23388" y="45699"/>
        <a:ext cx="6039081" cy="432338"/>
      </dsp:txXfrm>
    </dsp:sp>
    <dsp:sp modelId="{ACDBE54C-9297-4E3F-BD60-4484B5BB767A}">
      <dsp:nvSpPr>
        <dsp:cNvPr id="0" name=""/>
        <dsp:cNvSpPr/>
      </dsp:nvSpPr>
      <dsp:spPr>
        <a:xfrm>
          <a:off x="0" y="535986"/>
          <a:ext cx="6085857" cy="479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Be unique – we all use the same graphics with wires – do something different!</a:t>
          </a:r>
        </a:p>
      </dsp:txBody>
      <dsp:txXfrm>
        <a:off x="23388" y="559374"/>
        <a:ext cx="6039081" cy="432338"/>
      </dsp:txXfrm>
    </dsp:sp>
    <dsp:sp modelId="{32BE5219-EDD7-4928-82F2-D02D6B89E0EE}">
      <dsp:nvSpPr>
        <dsp:cNvPr id="0" name=""/>
        <dsp:cNvSpPr/>
      </dsp:nvSpPr>
      <dsp:spPr>
        <a:xfrm>
          <a:off x="0" y="1049661"/>
          <a:ext cx="6085857" cy="479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Be wary about what you click in an email – make sure you have an active file with that name/address</a:t>
          </a:r>
        </a:p>
      </dsp:txBody>
      <dsp:txXfrm>
        <a:off x="23388" y="1073049"/>
        <a:ext cx="6039081" cy="432338"/>
      </dsp:txXfrm>
    </dsp:sp>
    <dsp:sp modelId="{5D96515D-BA61-4C9B-8443-8D6D2F168A70}">
      <dsp:nvSpPr>
        <dsp:cNvPr id="0" name=""/>
        <dsp:cNvSpPr/>
      </dsp:nvSpPr>
      <dsp:spPr>
        <a:xfrm>
          <a:off x="0" y="1563336"/>
          <a:ext cx="6085857" cy="479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Be educated – know how to calculate transfer taxes and title premiums</a:t>
          </a:r>
        </a:p>
      </dsp:txBody>
      <dsp:txXfrm>
        <a:off x="23388" y="1586724"/>
        <a:ext cx="6039081" cy="432338"/>
      </dsp:txXfrm>
    </dsp:sp>
    <dsp:sp modelId="{7365CB46-6E4E-4D77-86F9-52BE36A38D6F}">
      <dsp:nvSpPr>
        <dsp:cNvPr id="0" name=""/>
        <dsp:cNvSpPr/>
      </dsp:nvSpPr>
      <dsp:spPr>
        <a:xfrm>
          <a:off x="0" y="2077011"/>
          <a:ext cx="6085857" cy="479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Have “old school” checks and balances</a:t>
          </a:r>
        </a:p>
      </dsp:txBody>
      <dsp:txXfrm>
        <a:off x="23388" y="2100399"/>
        <a:ext cx="6039081" cy="432338"/>
      </dsp:txXfrm>
    </dsp:sp>
    <dsp:sp modelId="{B800D9DB-9D3B-4D8C-A7AE-46CB4394C091}">
      <dsp:nvSpPr>
        <dsp:cNvPr id="0" name=""/>
        <dsp:cNvSpPr/>
      </dsp:nvSpPr>
      <dsp:spPr>
        <a:xfrm>
          <a:off x="0" y="2590686"/>
          <a:ext cx="6085857" cy="479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Double check your work – an algorithm can become corrupt</a:t>
          </a:r>
        </a:p>
      </dsp:txBody>
      <dsp:txXfrm>
        <a:off x="23388" y="2614074"/>
        <a:ext cx="6039081" cy="432338"/>
      </dsp:txXfrm>
    </dsp:sp>
    <dsp:sp modelId="{A1165394-1F1E-4F4B-AD06-DFCF81F6D1E2}">
      <dsp:nvSpPr>
        <dsp:cNvPr id="0" name=""/>
        <dsp:cNvSpPr/>
      </dsp:nvSpPr>
      <dsp:spPr>
        <a:xfrm>
          <a:off x="0" y="3104361"/>
          <a:ext cx="6085857" cy="479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Learn your craft – understand how title searches and land records work </a:t>
          </a:r>
        </a:p>
      </dsp:txBody>
      <dsp:txXfrm>
        <a:off x="23388" y="3127749"/>
        <a:ext cx="6039081" cy="432338"/>
      </dsp:txXfrm>
    </dsp:sp>
    <dsp:sp modelId="{8D57919D-E022-423F-8B61-B5DE6481C803}">
      <dsp:nvSpPr>
        <dsp:cNvPr id="0" name=""/>
        <dsp:cNvSpPr/>
      </dsp:nvSpPr>
      <dsp:spPr>
        <a:xfrm>
          <a:off x="0" y="3618036"/>
          <a:ext cx="6085857" cy="479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Keep in mind that AI can only work to the permissions and perimeters its creator gave it.  AI does not have the ability to freely think nor have free will.</a:t>
          </a:r>
        </a:p>
      </dsp:txBody>
      <dsp:txXfrm>
        <a:off x="23388" y="3641424"/>
        <a:ext cx="6039081" cy="43233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3/20/2024</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3/20/2024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endParaRPr lang="en-US" dirty="0"/>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jpe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317615" y="690511"/>
            <a:ext cx="5185821" cy="5253089"/>
          </a:xfrm>
        </p:spPr>
        <p:txBody>
          <a:bodyPr>
            <a:normAutofit fontScale="90000"/>
          </a:bodyPr>
          <a:lstStyle/>
          <a:p>
            <a:br>
              <a:rPr lang="en-US" dirty="0"/>
            </a:br>
            <a:r>
              <a:rPr lang="en-US" dirty="0"/>
              <a:t>AI:</a:t>
            </a:r>
            <a:br>
              <a:rPr lang="en-US" dirty="0"/>
            </a:br>
            <a:br>
              <a:rPr lang="en-US" dirty="0"/>
            </a:br>
            <a:r>
              <a:rPr lang="en-US" dirty="0"/>
              <a:t>Cause and effect………or dare we say affect?</a:t>
            </a:r>
          </a:p>
        </p:txBody>
      </p:sp>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15354-374E-4710-792F-592E588BAAE2}"/>
              </a:ext>
            </a:extLst>
          </p:cNvPr>
          <p:cNvSpPr>
            <a:spLocks noGrp="1"/>
          </p:cNvSpPr>
          <p:nvPr>
            <p:ph type="title"/>
          </p:nvPr>
        </p:nvSpPr>
        <p:spPr>
          <a:xfrm>
            <a:off x="1468814" y="503852"/>
            <a:ext cx="9808773" cy="1427585"/>
          </a:xfrm>
        </p:spPr>
        <p:txBody>
          <a:bodyPr anchor="ctr">
            <a:normAutofit/>
          </a:bodyPr>
          <a:lstStyle/>
          <a:p>
            <a:r>
              <a:rPr lang="en-US"/>
              <a:t>RON – Remote Online Notary</a:t>
            </a:r>
            <a:endParaRPr lang="en-ZA"/>
          </a:p>
        </p:txBody>
      </p:sp>
      <p:sp>
        <p:nvSpPr>
          <p:cNvPr id="2" name="Content Placeholder 1">
            <a:extLst>
              <a:ext uri="{FF2B5EF4-FFF2-40B4-BE49-F238E27FC236}">
                <a16:creationId xmlns:a16="http://schemas.microsoft.com/office/drawing/2014/main" id="{F7CE9E18-F4C2-3B3A-348B-BE5512664CA8}"/>
              </a:ext>
            </a:extLst>
          </p:cNvPr>
          <p:cNvSpPr>
            <a:spLocks noGrp="1"/>
          </p:cNvSpPr>
          <p:nvPr>
            <p:ph sz="quarter" idx="11"/>
          </p:nvPr>
        </p:nvSpPr>
        <p:spPr>
          <a:xfrm>
            <a:off x="7772400" y="1409700"/>
            <a:ext cx="4007464" cy="5029200"/>
          </a:xfrm>
        </p:spPr>
        <p:txBody>
          <a:bodyPr>
            <a:normAutofit/>
          </a:bodyPr>
          <a:lstStyle/>
          <a:p>
            <a:pPr>
              <a:lnSpc>
                <a:spcPct val="90000"/>
              </a:lnSpc>
            </a:pPr>
            <a:r>
              <a:rPr lang="en-US" sz="1800" dirty="0"/>
              <a:t>Cons:</a:t>
            </a:r>
          </a:p>
          <a:p>
            <a:pPr marL="342900" indent="-342900">
              <a:lnSpc>
                <a:spcPct val="90000"/>
              </a:lnSpc>
              <a:buFontTx/>
              <a:buChar char="-"/>
            </a:pPr>
            <a:r>
              <a:rPr lang="en-US" sz="1800" dirty="0"/>
              <a:t>MUST have a strong internet/cell connection and maintain it during the entire signing process</a:t>
            </a:r>
          </a:p>
          <a:p>
            <a:pPr marL="342900" indent="-342900">
              <a:lnSpc>
                <a:spcPct val="90000"/>
              </a:lnSpc>
              <a:buFontTx/>
              <a:buChar char="-"/>
            </a:pPr>
            <a:r>
              <a:rPr lang="en-US" sz="1800" dirty="0"/>
              <a:t>MUST have a working camera and mic on your computer/phone</a:t>
            </a:r>
          </a:p>
          <a:p>
            <a:pPr marL="342900" indent="-342900">
              <a:lnSpc>
                <a:spcPct val="90000"/>
              </a:lnSpc>
              <a:buFontTx/>
              <a:buChar char="-"/>
            </a:pPr>
            <a:r>
              <a:rPr lang="en-US" sz="1800" dirty="0"/>
              <a:t>MUST be able to answer security questions</a:t>
            </a:r>
          </a:p>
          <a:p>
            <a:pPr marL="342900" indent="-342900">
              <a:lnSpc>
                <a:spcPct val="90000"/>
              </a:lnSpc>
              <a:buFontTx/>
              <a:buChar char="-"/>
            </a:pPr>
            <a:r>
              <a:rPr lang="en-US" sz="1800" dirty="0"/>
              <a:t>The computer/phone MUST be able to read a valid ID</a:t>
            </a:r>
          </a:p>
          <a:p>
            <a:pPr marL="342900" indent="-342900">
              <a:lnSpc>
                <a:spcPct val="90000"/>
              </a:lnSpc>
              <a:buFontTx/>
              <a:buChar char="-"/>
            </a:pPr>
            <a:r>
              <a:rPr lang="en-US" sz="1800" dirty="0"/>
              <a:t>Changes and additions of documents is limited once the session starts</a:t>
            </a:r>
          </a:p>
        </p:txBody>
      </p:sp>
      <p:sp>
        <p:nvSpPr>
          <p:cNvPr id="5" name="Slide Number Placeholder 4">
            <a:extLst>
              <a:ext uri="{FF2B5EF4-FFF2-40B4-BE49-F238E27FC236}">
                <a16:creationId xmlns:a16="http://schemas.microsoft.com/office/drawing/2014/main" id="{25756543-DA8C-CEE2-0E13-19DE61C1349B}"/>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10</a:t>
            </a:fld>
            <a:endParaRPr lang="en-US"/>
          </a:p>
        </p:txBody>
      </p:sp>
      <p:graphicFrame>
        <p:nvGraphicFramePr>
          <p:cNvPr id="7" name="Content Placeholder 3">
            <a:extLst>
              <a:ext uri="{FF2B5EF4-FFF2-40B4-BE49-F238E27FC236}">
                <a16:creationId xmlns:a16="http://schemas.microsoft.com/office/drawing/2014/main" id="{37F1EA0E-8E63-246E-B5CE-7821CE2B4440}"/>
              </a:ext>
            </a:extLst>
          </p:cNvPr>
          <p:cNvGraphicFramePr>
            <a:graphicFrameLocks noGrp="1"/>
          </p:cNvGraphicFramePr>
          <p:nvPr>
            <p:ph sz="quarter" idx="10"/>
            <p:extLst>
              <p:ext uri="{D42A27DB-BD31-4B8C-83A1-F6EECF244321}">
                <p14:modId xmlns:p14="http://schemas.microsoft.com/office/powerpoint/2010/main" val="2621296940"/>
              </p:ext>
            </p:extLst>
          </p:nvPr>
        </p:nvGraphicFramePr>
        <p:xfrm>
          <a:off x="1468814" y="2066731"/>
          <a:ext cx="6452876" cy="3867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201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15354-374E-4710-792F-592E588BAAE2}"/>
              </a:ext>
            </a:extLst>
          </p:cNvPr>
          <p:cNvSpPr>
            <a:spLocks noGrp="1"/>
          </p:cNvSpPr>
          <p:nvPr>
            <p:ph type="title"/>
          </p:nvPr>
        </p:nvSpPr>
        <p:spPr>
          <a:xfrm>
            <a:off x="1468814" y="503852"/>
            <a:ext cx="9808773" cy="1427585"/>
          </a:xfrm>
        </p:spPr>
        <p:txBody>
          <a:bodyPr anchor="ctr">
            <a:normAutofit/>
          </a:bodyPr>
          <a:lstStyle/>
          <a:p>
            <a:r>
              <a:rPr lang="en-US"/>
              <a:t>Marketing – ChatGPT</a:t>
            </a:r>
            <a:endParaRPr lang="en-ZA"/>
          </a:p>
        </p:txBody>
      </p:sp>
      <p:sp>
        <p:nvSpPr>
          <p:cNvPr id="2" name="Content Placeholder 1">
            <a:extLst>
              <a:ext uri="{FF2B5EF4-FFF2-40B4-BE49-F238E27FC236}">
                <a16:creationId xmlns:a16="http://schemas.microsoft.com/office/drawing/2014/main" id="{F7CE9E18-F4C2-3B3A-348B-BE5512664CA8}"/>
              </a:ext>
            </a:extLst>
          </p:cNvPr>
          <p:cNvSpPr>
            <a:spLocks noGrp="1"/>
          </p:cNvSpPr>
          <p:nvPr>
            <p:ph sz="quarter" idx="12"/>
          </p:nvPr>
        </p:nvSpPr>
        <p:spPr>
          <a:xfrm>
            <a:off x="1468815" y="2057401"/>
            <a:ext cx="3068678" cy="4119463"/>
          </a:xfrm>
        </p:spPr>
        <p:txBody>
          <a:bodyPr>
            <a:normAutofit/>
          </a:bodyPr>
          <a:lstStyle/>
          <a:p>
            <a:pPr>
              <a:lnSpc>
                <a:spcPct val="90000"/>
              </a:lnSpc>
            </a:pPr>
            <a:r>
              <a:rPr lang="en-US" sz="1900"/>
              <a:t>Cons:</a:t>
            </a:r>
          </a:p>
          <a:p>
            <a:pPr marL="342900" indent="-342900">
              <a:lnSpc>
                <a:spcPct val="90000"/>
              </a:lnSpc>
              <a:buFontTx/>
              <a:buChar char="-"/>
            </a:pPr>
            <a:r>
              <a:rPr lang="en-US" sz="1900"/>
              <a:t>Does not protect sensitive information/NPI</a:t>
            </a:r>
          </a:p>
          <a:p>
            <a:pPr marL="342900" indent="-342900">
              <a:lnSpc>
                <a:spcPct val="90000"/>
              </a:lnSpc>
              <a:buFontTx/>
              <a:buChar char="-"/>
            </a:pPr>
            <a:r>
              <a:rPr lang="en-US" sz="1900"/>
              <a:t>Disclosure: may provide inaccurate information; not intended to give advise</a:t>
            </a:r>
          </a:p>
          <a:p>
            <a:pPr marL="342900" indent="-342900">
              <a:lnSpc>
                <a:spcPct val="90000"/>
              </a:lnSpc>
              <a:buFontTx/>
              <a:buChar char="-"/>
            </a:pPr>
            <a:r>
              <a:rPr lang="en-US" sz="1900"/>
              <a:t>Potential for plagiarism – the result is not your original work</a:t>
            </a:r>
          </a:p>
          <a:p>
            <a:pPr marL="342900" indent="-342900">
              <a:lnSpc>
                <a:spcPct val="90000"/>
              </a:lnSpc>
              <a:buFontTx/>
              <a:buChar char="-"/>
            </a:pPr>
            <a:r>
              <a:rPr lang="en-US" sz="1900"/>
              <a:t>Be careful of bias in the answers/responses</a:t>
            </a:r>
          </a:p>
        </p:txBody>
      </p:sp>
      <p:sp>
        <p:nvSpPr>
          <p:cNvPr id="5" name="Slide Number Placeholder 4">
            <a:extLst>
              <a:ext uri="{FF2B5EF4-FFF2-40B4-BE49-F238E27FC236}">
                <a16:creationId xmlns:a16="http://schemas.microsoft.com/office/drawing/2014/main" id="{25756543-DA8C-CEE2-0E13-19DE61C1349B}"/>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11</a:t>
            </a:fld>
            <a:endParaRPr lang="en-US"/>
          </a:p>
        </p:txBody>
      </p:sp>
      <p:graphicFrame>
        <p:nvGraphicFramePr>
          <p:cNvPr id="17" name="Content Placeholder 3">
            <a:extLst>
              <a:ext uri="{FF2B5EF4-FFF2-40B4-BE49-F238E27FC236}">
                <a16:creationId xmlns:a16="http://schemas.microsoft.com/office/drawing/2014/main" id="{DAC77C33-066C-D0AC-20E2-42F163D61123}"/>
              </a:ext>
            </a:extLst>
          </p:cNvPr>
          <p:cNvGraphicFramePr>
            <a:graphicFrameLocks noGrp="1"/>
          </p:cNvGraphicFramePr>
          <p:nvPr>
            <p:ph sz="quarter" idx="11"/>
            <p:extLst>
              <p:ext uri="{D42A27DB-BD31-4B8C-83A1-F6EECF244321}">
                <p14:modId xmlns:p14="http://schemas.microsoft.com/office/powerpoint/2010/main" val="2042096410"/>
              </p:ext>
            </p:extLst>
          </p:nvPr>
        </p:nvGraphicFramePr>
        <p:xfrm>
          <a:off x="5191727" y="2057401"/>
          <a:ext cx="6085857" cy="4119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999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94129-1999-7159-E6E3-7D6C478655BD}"/>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12</a:t>
            </a:fld>
            <a:endParaRPr lang="en-US" dirty="0"/>
          </a:p>
        </p:txBody>
      </p:sp>
      <p:pic>
        <p:nvPicPr>
          <p:cNvPr id="13" name="Picture 12">
            <a:extLst>
              <a:ext uri="{FF2B5EF4-FFF2-40B4-BE49-F238E27FC236}">
                <a16:creationId xmlns:a16="http://schemas.microsoft.com/office/drawing/2014/main" id="{50A72D9D-66E9-3F0C-2EAE-589023A58924}"/>
              </a:ext>
            </a:extLst>
          </p:cNvPr>
          <p:cNvPicPr>
            <a:picLocks noChangeAspect="1"/>
          </p:cNvPicPr>
          <p:nvPr/>
        </p:nvPicPr>
        <p:blipFill>
          <a:blip r:embed="rId2"/>
          <a:stretch>
            <a:fillRect/>
          </a:stretch>
        </p:blipFill>
        <p:spPr>
          <a:xfrm>
            <a:off x="1236257" y="1041542"/>
            <a:ext cx="3486637" cy="2610214"/>
          </a:xfrm>
          <a:prstGeom prst="rect">
            <a:avLst/>
          </a:prstGeom>
        </p:spPr>
      </p:pic>
      <p:pic>
        <p:nvPicPr>
          <p:cNvPr id="15" name="Picture 14">
            <a:extLst>
              <a:ext uri="{FF2B5EF4-FFF2-40B4-BE49-F238E27FC236}">
                <a16:creationId xmlns:a16="http://schemas.microsoft.com/office/drawing/2014/main" id="{C5483DA1-B0D6-EA7E-8A32-7954907DFAF8}"/>
              </a:ext>
            </a:extLst>
          </p:cNvPr>
          <p:cNvPicPr>
            <a:picLocks noChangeAspect="1"/>
          </p:cNvPicPr>
          <p:nvPr/>
        </p:nvPicPr>
        <p:blipFill>
          <a:blip r:embed="rId3"/>
          <a:stretch>
            <a:fillRect/>
          </a:stretch>
        </p:blipFill>
        <p:spPr>
          <a:xfrm>
            <a:off x="1838179" y="395253"/>
            <a:ext cx="2095792" cy="485843"/>
          </a:xfrm>
          <a:prstGeom prst="rect">
            <a:avLst/>
          </a:prstGeom>
        </p:spPr>
      </p:pic>
      <p:pic>
        <p:nvPicPr>
          <p:cNvPr id="17" name="Picture 16">
            <a:extLst>
              <a:ext uri="{FF2B5EF4-FFF2-40B4-BE49-F238E27FC236}">
                <a16:creationId xmlns:a16="http://schemas.microsoft.com/office/drawing/2014/main" id="{2AD92EF8-5461-1647-3E2F-01718E54875C}"/>
              </a:ext>
            </a:extLst>
          </p:cNvPr>
          <p:cNvPicPr>
            <a:picLocks noChangeAspect="1"/>
          </p:cNvPicPr>
          <p:nvPr/>
        </p:nvPicPr>
        <p:blipFill>
          <a:blip r:embed="rId4"/>
          <a:stretch>
            <a:fillRect/>
          </a:stretch>
        </p:blipFill>
        <p:spPr>
          <a:xfrm>
            <a:off x="993335" y="3764577"/>
            <a:ext cx="3972479" cy="2429214"/>
          </a:xfrm>
          <a:prstGeom prst="rect">
            <a:avLst/>
          </a:prstGeom>
        </p:spPr>
      </p:pic>
      <p:pic>
        <p:nvPicPr>
          <p:cNvPr id="19" name="Picture 18">
            <a:extLst>
              <a:ext uri="{FF2B5EF4-FFF2-40B4-BE49-F238E27FC236}">
                <a16:creationId xmlns:a16="http://schemas.microsoft.com/office/drawing/2014/main" id="{C37F6113-836C-9141-CE55-BB9C1426302E}"/>
              </a:ext>
            </a:extLst>
          </p:cNvPr>
          <p:cNvPicPr>
            <a:picLocks noChangeAspect="1"/>
          </p:cNvPicPr>
          <p:nvPr/>
        </p:nvPicPr>
        <p:blipFill>
          <a:blip r:embed="rId5"/>
          <a:stretch>
            <a:fillRect/>
          </a:stretch>
        </p:blipFill>
        <p:spPr>
          <a:xfrm>
            <a:off x="7510338" y="276188"/>
            <a:ext cx="1781424" cy="533474"/>
          </a:xfrm>
          <a:prstGeom prst="rect">
            <a:avLst/>
          </a:prstGeom>
        </p:spPr>
      </p:pic>
      <p:pic>
        <p:nvPicPr>
          <p:cNvPr id="21" name="Picture 20">
            <a:extLst>
              <a:ext uri="{FF2B5EF4-FFF2-40B4-BE49-F238E27FC236}">
                <a16:creationId xmlns:a16="http://schemas.microsoft.com/office/drawing/2014/main" id="{348000A4-CBE9-0E8C-E0D1-C584CCD901EB}"/>
              </a:ext>
            </a:extLst>
          </p:cNvPr>
          <p:cNvPicPr>
            <a:picLocks noChangeAspect="1"/>
          </p:cNvPicPr>
          <p:nvPr/>
        </p:nvPicPr>
        <p:blipFill>
          <a:blip r:embed="rId6"/>
          <a:stretch>
            <a:fillRect/>
          </a:stretch>
        </p:blipFill>
        <p:spPr>
          <a:xfrm>
            <a:off x="4936539" y="1257233"/>
            <a:ext cx="6750635" cy="1276417"/>
          </a:xfrm>
          <a:prstGeom prst="rect">
            <a:avLst/>
          </a:prstGeom>
        </p:spPr>
      </p:pic>
      <p:pic>
        <p:nvPicPr>
          <p:cNvPr id="23" name="Picture 22">
            <a:extLst>
              <a:ext uri="{FF2B5EF4-FFF2-40B4-BE49-F238E27FC236}">
                <a16:creationId xmlns:a16="http://schemas.microsoft.com/office/drawing/2014/main" id="{BD570D67-71B7-2305-BF05-24D5069FDED4}"/>
              </a:ext>
            </a:extLst>
          </p:cNvPr>
          <p:cNvPicPr>
            <a:picLocks noChangeAspect="1"/>
          </p:cNvPicPr>
          <p:nvPr/>
        </p:nvPicPr>
        <p:blipFill>
          <a:blip r:embed="rId7"/>
          <a:stretch>
            <a:fillRect/>
          </a:stretch>
        </p:blipFill>
        <p:spPr>
          <a:xfrm>
            <a:off x="5906788" y="3429000"/>
            <a:ext cx="5048955" cy="2838846"/>
          </a:xfrm>
          <a:prstGeom prst="rect">
            <a:avLst/>
          </a:prstGeom>
        </p:spPr>
      </p:pic>
      <p:pic>
        <p:nvPicPr>
          <p:cNvPr id="25" name="Picture 24">
            <a:extLst>
              <a:ext uri="{FF2B5EF4-FFF2-40B4-BE49-F238E27FC236}">
                <a16:creationId xmlns:a16="http://schemas.microsoft.com/office/drawing/2014/main" id="{B892B1F8-7C54-11A0-B178-12DDA58442FB}"/>
              </a:ext>
            </a:extLst>
          </p:cNvPr>
          <p:cNvPicPr>
            <a:picLocks noChangeAspect="1"/>
          </p:cNvPicPr>
          <p:nvPr/>
        </p:nvPicPr>
        <p:blipFill>
          <a:blip r:embed="rId8"/>
          <a:stretch>
            <a:fillRect/>
          </a:stretch>
        </p:blipFill>
        <p:spPr>
          <a:xfrm>
            <a:off x="7764462" y="2621633"/>
            <a:ext cx="960438" cy="719176"/>
          </a:xfrm>
          <a:prstGeom prst="rect">
            <a:avLst/>
          </a:prstGeom>
        </p:spPr>
      </p:pic>
    </p:spTree>
    <p:extLst>
      <p:ext uri="{BB962C8B-B14F-4D97-AF65-F5344CB8AC3E}">
        <p14:creationId xmlns:p14="http://schemas.microsoft.com/office/powerpoint/2010/main" val="82250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AA6ED-97F0-825D-71BB-D4D461E7870C}"/>
              </a:ext>
            </a:extLst>
          </p:cNvPr>
          <p:cNvSpPr>
            <a:spLocks noGrp="1"/>
          </p:cNvSpPr>
          <p:nvPr>
            <p:ph type="title"/>
          </p:nvPr>
        </p:nvSpPr>
        <p:spPr>
          <a:xfrm>
            <a:off x="1468815" y="503852"/>
            <a:ext cx="9150675" cy="1427585"/>
          </a:xfrm>
        </p:spPr>
        <p:txBody>
          <a:bodyPr anchor="ctr">
            <a:normAutofit/>
          </a:bodyPr>
          <a:lstStyle/>
          <a:p>
            <a:r>
              <a:rPr lang="en-US" dirty="0"/>
              <a:t>Automation in title services</a:t>
            </a:r>
            <a:endParaRPr lang="en-ZA" dirty="0"/>
          </a:p>
        </p:txBody>
      </p:sp>
      <p:sp>
        <p:nvSpPr>
          <p:cNvPr id="2" name="Content Placeholder 1">
            <a:extLst>
              <a:ext uri="{FF2B5EF4-FFF2-40B4-BE49-F238E27FC236}">
                <a16:creationId xmlns:a16="http://schemas.microsoft.com/office/drawing/2014/main" id="{6059FD0C-3CC0-6307-C5F3-CCBE0B14A19F}"/>
              </a:ext>
            </a:extLst>
          </p:cNvPr>
          <p:cNvSpPr>
            <a:spLocks noGrp="1"/>
          </p:cNvSpPr>
          <p:nvPr>
            <p:ph sz="quarter" idx="12"/>
          </p:nvPr>
        </p:nvSpPr>
        <p:spPr>
          <a:xfrm>
            <a:off x="1450153" y="2108722"/>
            <a:ext cx="8552264" cy="4119463"/>
          </a:xfrm>
        </p:spPr>
        <p:txBody>
          <a:bodyPr>
            <a:normAutofit/>
          </a:bodyPr>
          <a:lstStyle/>
          <a:p>
            <a:pPr marL="342900" indent="-342900">
              <a:lnSpc>
                <a:spcPct val="90000"/>
              </a:lnSpc>
              <a:buFont typeface="Arial" panose="020B0604020202020204" pitchFamily="34" charset="0"/>
              <a:buChar char="•"/>
            </a:pPr>
            <a:r>
              <a:rPr lang="en-US"/>
              <a:t>Title searches</a:t>
            </a:r>
          </a:p>
          <a:p>
            <a:pPr marL="1143000" lvl="1">
              <a:lnSpc>
                <a:spcPct val="90000"/>
              </a:lnSpc>
            </a:pPr>
            <a:r>
              <a:rPr lang="en-US"/>
              <a:t>Uploaded directly into the software</a:t>
            </a:r>
          </a:p>
          <a:p>
            <a:pPr marL="1143000" lvl="1">
              <a:lnSpc>
                <a:spcPct val="90000"/>
              </a:lnSpc>
            </a:pPr>
            <a:r>
              <a:rPr lang="en-US"/>
              <a:t>Some underwriters have services that will interpret, correct, and approve the results of the search</a:t>
            </a:r>
          </a:p>
          <a:p>
            <a:pPr marL="1143000" lvl="1">
              <a:lnSpc>
                <a:spcPct val="90000"/>
              </a:lnSpc>
            </a:pPr>
            <a:r>
              <a:rPr lang="en-US"/>
              <a:t>Some prepare the actual commitment</a:t>
            </a:r>
          </a:p>
          <a:p>
            <a:pPr marL="1143000" lvl="1">
              <a:lnSpc>
                <a:spcPct val="90000"/>
              </a:lnSpc>
            </a:pPr>
            <a:r>
              <a:rPr lang="en-US"/>
              <a:t>For a fee they will take on liability for issues not corrected if the underwriter prepares the commitment</a:t>
            </a:r>
          </a:p>
          <a:p>
            <a:pPr marL="347472" lvl="1" indent="0">
              <a:lnSpc>
                <a:spcPct val="90000"/>
              </a:lnSpc>
              <a:buNone/>
            </a:pPr>
            <a:endParaRPr lang="en-US"/>
          </a:p>
          <a:p>
            <a:pPr marL="347472" lvl="1" indent="0">
              <a:lnSpc>
                <a:spcPct val="90000"/>
              </a:lnSpc>
              <a:buNone/>
            </a:pPr>
            <a:r>
              <a:rPr lang="en-US"/>
              <a:t>Less staff, less overhead, less risk…….</a:t>
            </a:r>
          </a:p>
          <a:p>
            <a:pPr marL="347472" lvl="1" indent="0">
              <a:lnSpc>
                <a:spcPct val="90000"/>
              </a:lnSpc>
              <a:buNone/>
            </a:pPr>
            <a:r>
              <a:rPr lang="en-US"/>
              <a:t>Sound wonderful!! Sign me up!!!  </a:t>
            </a:r>
          </a:p>
          <a:p>
            <a:pPr marL="347472" lvl="1" indent="0">
              <a:lnSpc>
                <a:spcPct val="90000"/>
              </a:lnSpc>
              <a:buNone/>
            </a:pPr>
            <a:endParaRPr lang="en-US"/>
          </a:p>
        </p:txBody>
      </p:sp>
      <p:sp>
        <p:nvSpPr>
          <p:cNvPr id="3" name="Slide Number Placeholder 2">
            <a:extLst>
              <a:ext uri="{FF2B5EF4-FFF2-40B4-BE49-F238E27FC236}">
                <a16:creationId xmlns:a16="http://schemas.microsoft.com/office/drawing/2014/main" id="{71592F51-55CE-19DC-B632-AD19560BA9D1}"/>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13</a:t>
            </a:fld>
            <a:endParaRPr lang="en-US"/>
          </a:p>
        </p:txBody>
      </p:sp>
    </p:spTree>
    <p:extLst>
      <p:ext uri="{BB962C8B-B14F-4D97-AF65-F5344CB8AC3E}">
        <p14:creationId xmlns:p14="http://schemas.microsoft.com/office/powerpoint/2010/main" val="222454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FCC8-C04D-0071-3B14-4AF828E000B0}"/>
              </a:ext>
            </a:extLst>
          </p:cNvPr>
          <p:cNvSpPr>
            <a:spLocks noGrp="1"/>
          </p:cNvSpPr>
          <p:nvPr>
            <p:ph type="title"/>
          </p:nvPr>
        </p:nvSpPr>
        <p:spPr>
          <a:xfrm>
            <a:off x="1468814" y="503852"/>
            <a:ext cx="9808773" cy="1427585"/>
          </a:xfrm>
        </p:spPr>
        <p:txBody>
          <a:bodyPr/>
          <a:lstStyle/>
          <a:p>
            <a:r>
              <a:rPr lang="en-US" dirty="0"/>
              <a:t>Is there a downside?</a:t>
            </a:r>
            <a:endParaRPr lang="en-ZA" dirty="0"/>
          </a:p>
        </p:txBody>
      </p:sp>
      <p:sp>
        <p:nvSpPr>
          <p:cNvPr id="6" name="Content Placeholder 5">
            <a:extLst>
              <a:ext uri="{FF2B5EF4-FFF2-40B4-BE49-F238E27FC236}">
                <a16:creationId xmlns:a16="http://schemas.microsoft.com/office/drawing/2014/main" id="{9F0E1748-5A63-CCAD-65B2-FB5DB78846F2}"/>
              </a:ext>
            </a:extLst>
          </p:cNvPr>
          <p:cNvSpPr>
            <a:spLocks noGrp="1"/>
          </p:cNvSpPr>
          <p:nvPr>
            <p:ph sz="quarter" idx="10"/>
          </p:nvPr>
        </p:nvSpPr>
        <p:spPr>
          <a:xfrm>
            <a:off x="1468814" y="2066731"/>
            <a:ext cx="6452876" cy="3867538"/>
          </a:xfrm>
        </p:spPr>
        <p:txBody>
          <a:bodyPr>
            <a:normAutofit/>
          </a:bodyPr>
          <a:lstStyle/>
          <a:p>
            <a:r>
              <a:rPr lang="en-US" dirty="0"/>
              <a:t>Software issues</a:t>
            </a:r>
          </a:p>
          <a:p>
            <a:r>
              <a:rPr lang="en-US" dirty="0"/>
              <a:t>First American and FNF issue in 2023</a:t>
            </a:r>
          </a:p>
          <a:p>
            <a:r>
              <a:rPr lang="en-US" dirty="0"/>
              <a:t>Knowledge will retire with the older generation</a:t>
            </a:r>
          </a:p>
          <a:p>
            <a:pPr lvl="1"/>
            <a:r>
              <a:rPr lang="en-US" dirty="0"/>
              <a:t>Ability to understand the abstract</a:t>
            </a:r>
          </a:p>
          <a:p>
            <a:pPr lvl="1"/>
            <a:r>
              <a:rPr lang="en-US" dirty="0"/>
              <a:t>Ability to chase records that make up the chain of title</a:t>
            </a:r>
          </a:p>
          <a:p>
            <a:pPr lvl="1"/>
            <a:r>
              <a:rPr lang="en-US" dirty="0"/>
              <a:t>Ability to resolve title issues</a:t>
            </a:r>
          </a:p>
          <a:p>
            <a:r>
              <a:rPr lang="en-US" dirty="0"/>
              <a:t>Questions from our realtors do not always start with a title search</a:t>
            </a:r>
          </a:p>
        </p:txBody>
      </p:sp>
      <p:sp>
        <p:nvSpPr>
          <p:cNvPr id="3" name="Slide Number Placeholder 2">
            <a:extLst>
              <a:ext uri="{FF2B5EF4-FFF2-40B4-BE49-F238E27FC236}">
                <a16:creationId xmlns:a16="http://schemas.microsoft.com/office/drawing/2014/main" id="{D9D6A759-37B6-1E14-BD05-D652BEECEA33}"/>
              </a:ext>
            </a:extLst>
          </p:cNvPr>
          <p:cNvSpPr>
            <a:spLocks noGrp="1"/>
          </p:cNvSpPr>
          <p:nvPr>
            <p:ph type="sldNum" sz="quarter" idx="15"/>
          </p:nvPr>
        </p:nvSpPr>
        <p:spPr/>
        <p:txBody>
          <a:bodyPr/>
          <a:lstStyle/>
          <a:p>
            <a:fld id="{18D65601-5AE2-46FC-B138-694DDD2B510D}" type="slidenum">
              <a:rPr lang="en-US" smtClean="0"/>
              <a:pPr/>
              <a:t>14</a:t>
            </a:fld>
            <a:endParaRPr lang="en-US" dirty="0"/>
          </a:p>
        </p:txBody>
      </p:sp>
      <p:pic>
        <p:nvPicPr>
          <p:cNvPr id="1026" name="Picture 2" descr="Centuries of New York History Prepare for a Move - The New York Times">
            <a:extLst>
              <a:ext uri="{FF2B5EF4-FFF2-40B4-BE49-F238E27FC236}">
                <a16:creationId xmlns:a16="http://schemas.microsoft.com/office/drawing/2014/main" id="{6FCEBDCB-9C5E-CFB9-087A-0D3A727D3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925" y="588443"/>
            <a:ext cx="3563421" cy="23756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gland Court Records • FamilySearch">
            <a:extLst>
              <a:ext uri="{FF2B5EF4-FFF2-40B4-BE49-F238E27FC236}">
                <a16:creationId xmlns:a16="http://schemas.microsoft.com/office/drawing/2014/main" id="{0CB29324-1536-C3AE-44C8-D089A62CF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7736" y="2228736"/>
            <a:ext cx="2997620" cy="23756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tored Historic Court Records Are Returned to Virgin Islands | United  States Courts">
            <a:extLst>
              <a:ext uri="{FF2B5EF4-FFF2-40B4-BE49-F238E27FC236}">
                <a16:creationId xmlns:a16="http://schemas.microsoft.com/office/drawing/2014/main" id="{A30F44F8-84DF-473A-BF55-B24BC9052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90" y="4236455"/>
            <a:ext cx="3114675" cy="209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3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2F1C-069D-94B8-6184-38057AE047FA}"/>
              </a:ext>
            </a:extLst>
          </p:cNvPr>
          <p:cNvSpPr>
            <a:spLocks noGrp="1"/>
          </p:cNvSpPr>
          <p:nvPr>
            <p:ph type="title"/>
          </p:nvPr>
        </p:nvSpPr>
        <p:spPr>
          <a:xfrm>
            <a:off x="1468814" y="503852"/>
            <a:ext cx="9808773" cy="1427585"/>
          </a:xfrm>
        </p:spPr>
        <p:txBody>
          <a:bodyPr anchor="ctr">
            <a:normAutofit/>
          </a:bodyPr>
          <a:lstStyle/>
          <a:p>
            <a:pPr algn="ctr"/>
            <a:r>
              <a:rPr lang="en-US" dirty="0"/>
              <a:t>How to ethically use AI</a:t>
            </a:r>
          </a:p>
        </p:txBody>
      </p:sp>
      <p:sp>
        <p:nvSpPr>
          <p:cNvPr id="4" name="Slide Number Placeholder 3">
            <a:extLst>
              <a:ext uri="{FF2B5EF4-FFF2-40B4-BE49-F238E27FC236}">
                <a16:creationId xmlns:a16="http://schemas.microsoft.com/office/drawing/2014/main" id="{B202379E-0EB9-6CE9-3655-985A8D6A5E89}"/>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15</a:t>
            </a:fld>
            <a:endParaRPr lang="en-US"/>
          </a:p>
        </p:txBody>
      </p:sp>
      <p:graphicFrame>
        <p:nvGraphicFramePr>
          <p:cNvPr id="6" name="Table Placeholder 2">
            <a:extLst>
              <a:ext uri="{FF2B5EF4-FFF2-40B4-BE49-F238E27FC236}">
                <a16:creationId xmlns:a16="http://schemas.microsoft.com/office/drawing/2014/main" id="{616C55ED-1153-0DD8-D51A-8FBAADED0E6B}"/>
              </a:ext>
            </a:extLst>
          </p:cNvPr>
          <p:cNvGraphicFramePr/>
          <p:nvPr>
            <p:extLst>
              <p:ext uri="{D42A27DB-BD31-4B8C-83A1-F6EECF244321}">
                <p14:modId xmlns:p14="http://schemas.microsoft.com/office/powerpoint/2010/main" val="3613156918"/>
              </p:ext>
            </p:extLst>
          </p:nvPr>
        </p:nvGraphicFramePr>
        <p:xfrm>
          <a:off x="5191727" y="2057401"/>
          <a:ext cx="6085857" cy="4119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Ethics and Economics - Econlib">
            <a:extLst>
              <a:ext uri="{FF2B5EF4-FFF2-40B4-BE49-F238E27FC236}">
                <a16:creationId xmlns:a16="http://schemas.microsoft.com/office/drawing/2014/main" id="{D1A9F0A1-05C0-7CD4-0A9B-4AFAB64C6C0B}"/>
              </a:ext>
            </a:extLst>
          </p:cNvPr>
          <p:cNvPicPr>
            <a:picLocks noGrp="1" noChangeAspect="1" noChangeArrowheads="1"/>
          </p:cNvPicPr>
          <p:nvPr>
            <p:ph sz="quarter" idx="12"/>
          </p:nvPr>
        </p:nvPicPr>
        <p:blipFill>
          <a:blip r:embed="rId7">
            <a:extLst>
              <a:ext uri="{28A0092B-C50C-407E-A947-70E740481C1C}">
                <a14:useLocalDpi xmlns:a14="http://schemas.microsoft.com/office/drawing/2010/main" val="0"/>
              </a:ext>
            </a:extLst>
          </a:blip>
          <a:srcRect/>
          <a:stretch>
            <a:fillRect/>
          </a:stretch>
        </p:blipFill>
        <p:spPr bwMode="auto">
          <a:xfrm>
            <a:off x="1117832" y="2569203"/>
            <a:ext cx="3882793" cy="258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69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1732C-7338-DBA0-BD19-1FA88304749F}"/>
              </a:ext>
            </a:extLst>
          </p:cNvPr>
          <p:cNvSpPr>
            <a:spLocks noGrp="1"/>
          </p:cNvSpPr>
          <p:nvPr>
            <p:ph type="title"/>
          </p:nvPr>
        </p:nvSpPr>
        <p:spPr>
          <a:xfrm>
            <a:off x="1317614" y="690511"/>
            <a:ext cx="4964671" cy="5253089"/>
          </a:xfrm>
        </p:spPr>
        <p:txBody>
          <a:bodyPr/>
          <a:lstStyle/>
          <a:p>
            <a:r>
              <a:rPr lang="en-US" dirty="0"/>
              <a:t>Thank</a:t>
            </a:r>
            <a:br>
              <a:rPr lang="en-US" dirty="0"/>
            </a:br>
            <a:r>
              <a:rPr lang="en-US" dirty="0"/>
              <a:t>you</a:t>
            </a:r>
          </a:p>
        </p:txBody>
      </p:sp>
      <p:sp>
        <p:nvSpPr>
          <p:cNvPr id="2" name="Content Placeholder 1">
            <a:extLst>
              <a:ext uri="{FF2B5EF4-FFF2-40B4-BE49-F238E27FC236}">
                <a16:creationId xmlns:a16="http://schemas.microsoft.com/office/drawing/2014/main" id="{70ECFE66-A9E7-A365-967B-2FD670CB3923}"/>
              </a:ext>
            </a:extLst>
          </p:cNvPr>
          <p:cNvSpPr>
            <a:spLocks noGrp="1"/>
          </p:cNvSpPr>
          <p:nvPr>
            <p:ph sz="quarter" idx="10"/>
          </p:nvPr>
        </p:nvSpPr>
        <p:spPr>
          <a:xfrm>
            <a:off x="6282286" y="690465"/>
            <a:ext cx="4784372" cy="5253089"/>
          </a:xfrm>
        </p:spPr>
        <p:txBody>
          <a:bodyPr/>
          <a:lstStyle/>
          <a:p>
            <a:r>
              <a:rPr lang="en-US" dirty="0"/>
              <a:t>Michelle Woods </a:t>
            </a:r>
          </a:p>
          <a:p>
            <a:r>
              <a:rPr lang="en-US" dirty="0"/>
              <a:t>Owner/CEO</a:t>
            </a:r>
          </a:p>
          <a:p>
            <a:r>
              <a:rPr lang="en-US" dirty="0"/>
              <a:t>Interstate Title &amp; Escrow, LLC</a:t>
            </a:r>
          </a:p>
          <a:p>
            <a:r>
              <a:rPr lang="en-US" dirty="0"/>
              <a:t>Cell: 301-861-7289</a:t>
            </a:r>
          </a:p>
        </p:txBody>
      </p:sp>
    </p:spTree>
    <p:extLst>
      <p:ext uri="{BB962C8B-B14F-4D97-AF65-F5344CB8AC3E}">
        <p14:creationId xmlns:p14="http://schemas.microsoft.com/office/powerpoint/2010/main" val="70437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7E58F86-3859-DE8C-EE32-3C5F1FC39AE9}"/>
              </a:ext>
            </a:extLst>
          </p:cNvPr>
          <p:cNvSpPr>
            <a:spLocks noGrp="1"/>
          </p:cNvSpPr>
          <p:nvPr>
            <p:ph type="title"/>
          </p:nvPr>
        </p:nvSpPr>
        <p:spPr>
          <a:xfrm>
            <a:off x="1468814" y="503852"/>
            <a:ext cx="9808773" cy="1427585"/>
          </a:xfrm>
        </p:spPr>
        <p:txBody>
          <a:bodyPr/>
          <a:lstStyle/>
          <a:p>
            <a:pPr algn="ctr"/>
            <a:r>
              <a:rPr lang="en-US" dirty="0"/>
              <a:t>Who am I?</a:t>
            </a:r>
          </a:p>
        </p:txBody>
      </p:sp>
      <p:sp>
        <p:nvSpPr>
          <p:cNvPr id="3" name="Content Placeholder 2">
            <a:extLst>
              <a:ext uri="{FF2B5EF4-FFF2-40B4-BE49-F238E27FC236}">
                <a16:creationId xmlns:a16="http://schemas.microsoft.com/office/drawing/2014/main" id="{02BA04E6-CD61-B962-4287-DEC1993C32D6}"/>
              </a:ext>
            </a:extLst>
          </p:cNvPr>
          <p:cNvSpPr>
            <a:spLocks noGrp="1"/>
          </p:cNvSpPr>
          <p:nvPr>
            <p:ph sz="quarter" idx="10"/>
          </p:nvPr>
        </p:nvSpPr>
        <p:spPr>
          <a:xfrm>
            <a:off x="1468814" y="2066730"/>
            <a:ext cx="6452876" cy="4287417"/>
          </a:xfrm>
        </p:spPr>
        <p:txBody>
          <a:bodyPr>
            <a:normAutofit fontScale="70000" lnSpcReduction="20000"/>
          </a:bodyPr>
          <a:lstStyle/>
          <a:p>
            <a:r>
              <a:rPr lang="en-US" sz="2000" dirty="0"/>
              <a:t>Michelle – a true entrepreneur – is the innovative and results-oriented founder/owner of Interstate Title &amp; Escrow, LLC. She is an industry influencer who has established herself as one able to do the “hard stuff.” She has been accused of being that kid in the class that volunteers for everything even if she should just say no and let someone else deal with the difficulties of life.</a:t>
            </a:r>
          </a:p>
          <a:p>
            <a:r>
              <a:rPr lang="en-US" sz="2000" dirty="0"/>
              <a:t>Michelle started in the industry in 1995 as a processor at a local title company and quickly worked her way into a management position. Her entrepreneurial spirit eventually led her to the establish of Interstate Title &amp; Escrow, LLC, in October of 2010.  </a:t>
            </a:r>
          </a:p>
          <a:p>
            <a:r>
              <a:rPr lang="en-US" sz="2000" dirty="0"/>
              <a:t>Michelle is experienced in all aspects of the real estate industry and currently serves on the Maryland Land Title Association Education and CLTP Committees. She is licensed in MD, VA, DC, TN &amp; KY and has offices located in three states.</a:t>
            </a:r>
          </a:p>
          <a:p>
            <a:r>
              <a:rPr lang="en-US" sz="2000" dirty="0"/>
              <a:t>Michelle is very active in her church, both actively giving and serving. In keeping with her faith, she supports local organizations committed to supporting families in need. Michelle is happy to commit both time and finances to many organizations including The Catherine Foundation Pregnancy Center, Southern Maryland Vacations for Vets and Lions Club.  She also supports a variety of local children's recreation groups and the Special Olympics Torch Run. </a:t>
            </a:r>
          </a:p>
        </p:txBody>
      </p:sp>
      <p:pic>
        <p:nvPicPr>
          <p:cNvPr id="5" name="Picture 4" descr="A person with curly hair&#10;&#10;Description automatically generated with medium confidence">
            <a:extLst>
              <a:ext uri="{FF2B5EF4-FFF2-40B4-BE49-F238E27FC236}">
                <a16:creationId xmlns:a16="http://schemas.microsoft.com/office/drawing/2014/main" id="{3BEF4E54-4286-0B3B-1128-7F4094EC58F9}"/>
              </a:ext>
            </a:extLst>
          </p:cNvPr>
          <p:cNvPicPr>
            <a:picLocks noChangeAspect="1"/>
          </p:cNvPicPr>
          <p:nvPr/>
        </p:nvPicPr>
        <p:blipFill rotWithShape="1">
          <a:blip r:embed="rId2">
            <a:extLst>
              <a:ext uri="{28A0092B-C50C-407E-A947-70E740481C1C}">
                <a14:useLocalDpi xmlns:a14="http://schemas.microsoft.com/office/drawing/2010/main" val="0"/>
              </a:ext>
            </a:extLst>
          </a:blip>
          <a:srcRect r="1" b="16949"/>
          <a:stretch/>
        </p:blipFill>
        <p:spPr>
          <a:xfrm>
            <a:off x="8169196" y="2066731"/>
            <a:ext cx="3108391" cy="3867538"/>
          </a:xfrm>
          <a:prstGeom prst="rect">
            <a:avLst/>
          </a:prstGeom>
          <a:noFill/>
        </p:spPr>
      </p:pic>
      <p:sp>
        <p:nvSpPr>
          <p:cNvPr id="4" name="Slide Number Placeholder 3">
            <a:extLst>
              <a:ext uri="{FF2B5EF4-FFF2-40B4-BE49-F238E27FC236}">
                <a16:creationId xmlns:a16="http://schemas.microsoft.com/office/drawing/2014/main" id="{2CD4601E-33F5-5714-867D-A0B584DA7C11}"/>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2</a:t>
            </a:fld>
            <a:endParaRPr lang="en-US"/>
          </a:p>
        </p:txBody>
      </p:sp>
    </p:spTree>
    <p:extLst>
      <p:ext uri="{BB962C8B-B14F-4D97-AF65-F5344CB8AC3E}">
        <p14:creationId xmlns:p14="http://schemas.microsoft.com/office/powerpoint/2010/main" val="160745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127C-1FD3-05DE-CF66-D5D6E6F2B101}"/>
              </a:ext>
            </a:extLst>
          </p:cNvPr>
          <p:cNvSpPr>
            <a:spLocks noGrp="1"/>
          </p:cNvSpPr>
          <p:nvPr>
            <p:ph type="title"/>
          </p:nvPr>
        </p:nvSpPr>
        <p:spPr>
          <a:xfrm>
            <a:off x="1468814" y="503852"/>
            <a:ext cx="9808773" cy="1427585"/>
          </a:xfrm>
        </p:spPr>
        <p:txBody>
          <a:bodyPr anchor="ctr">
            <a:normAutofit/>
          </a:bodyPr>
          <a:lstStyle/>
          <a:p>
            <a:r>
              <a:rPr lang="en-US" dirty="0"/>
              <a:t>Let’s Define Affect and Effect first.</a:t>
            </a:r>
          </a:p>
        </p:txBody>
      </p:sp>
      <p:sp>
        <p:nvSpPr>
          <p:cNvPr id="4" name="Content Placeholder 3">
            <a:extLst>
              <a:ext uri="{FF2B5EF4-FFF2-40B4-BE49-F238E27FC236}">
                <a16:creationId xmlns:a16="http://schemas.microsoft.com/office/drawing/2014/main" id="{A65622B0-E85D-B2B7-EEC1-F5B30D5214DB}"/>
              </a:ext>
            </a:extLst>
          </p:cNvPr>
          <p:cNvSpPr>
            <a:spLocks noGrp="1"/>
          </p:cNvSpPr>
          <p:nvPr>
            <p:ph sz="quarter" idx="11"/>
          </p:nvPr>
        </p:nvSpPr>
        <p:spPr>
          <a:xfrm>
            <a:off x="1468814" y="2057400"/>
            <a:ext cx="3091027" cy="3867538"/>
          </a:xfrm>
        </p:spPr>
        <p:txBody>
          <a:bodyPr>
            <a:normAutofit/>
          </a:bodyPr>
          <a:lstStyle/>
          <a:p>
            <a:pPr>
              <a:lnSpc>
                <a:spcPct val="90000"/>
              </a:lnSpc>
            </a:pPr>
            <a:r>
              <a:rPr lang="en-US" sz="1700"/>
              <a:t>Effect</a:t>
            </a:r>
          </a:p>
          <a:p>
            <a:pPr marL="342900" indent="-342900">
              <a:lnSpc>
                <a:spcPct val="90000"/>
              </a:lnSpc>
              <a:buFont typeface="Arial" panose="020B0604020202020204" pitchFamily="34" charset="0"/>
              <a:buChar char="•"/>
            </a:pPr>
            <a:r>
              <a:rPr lang="en-US" sz="1700"/>
              <a:t>A change that results when something is done or happens</a:t>
            </a:r>
          </a:p>
          <a:p>
            <a:pPr marL="342900" indent="-342900">
              <a:lnSpc>
                <a:spcPct val="90000"/>
              </a:lnSpc>
              <a:buFont typeface="Arial" panose="020B0604020202020204" pitchFamily="34" charset="0"/>
              <a:buChar char="•"/>
            </a:pPr>
            <a:r>
              <a:rPr lang="en-US" sz="1700"/>
              <a:t>An event, condition, or state of affairs that is produced by a cause</a:t>
            </a:r>
          </a:p>
          <a:p>
            <a:pPr marL="342900" indent="-342900">
              <a:lnSpc>
                <a:spcPct val="90000"/>
              </a:lnSpc>
              <a:buFont typeface="Arial" panose="020B0604020202020204" pitchFamily="34" charset="0"/>
              <a:buChar char="•"/>
            </a:pPr>
            <a:r>
              <a:rPr lang="en-US" sz="1700"/>
              <a:t>Classic – cause and effect</a:t>
            </a:r>
          </a:p>
          <a:p>
            <a:pPr>
              <a:lnSpc>
                <a:spcPct val="90000"/>
              </a:lnSpc>
            </a:pPr>
            <a:r>
              <a:rPr lang="en-US" sz="1700"/>
              <a:t>Computer software is the standard used to perform tasks for us when working towards closing.</a:t>
            </a:r>
          </a:p>
        </p:txBody>
      </p:sp>
      <p:sp>
        <p:nvSpPr>
          <p:cNvPr id="5" name="Slide Number Placeholder 4">
            <a:extLst>
              <a:ext uri="{FF2B5EF4-FFF2-40B4-BE49-F238E27FC236}">
                <a16:creationId xmlns:a16="http://schemas.microsoft.com/office/drawing/2014/main" id="{976265CE-FCB2-C750-AE6D-4499EB56E1F5}"/>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3</a:t>
            </a:fld>
            <a:endParaRPr lang="en-US"/>
          </a:p>
        </p:txBody>
      </p:sp>
      <p:graphicFrame>
        <p:nvGraphicFramePr>
          <p:cNvPr id="15" name="Content Placeholder 2">
            <a:extLst>
              <a:ext uri="{FF2B5EF4-FFF2-40B4-BE49-F238E27FC236}">
                <a16:creationId xmlns:a16="http://schemas.microsoft.com/office/drawing/2014/main" id="{CE0EFE88-0D71-FCD0-EC9C-BF1B1A6C230C}"/>
              </a:ext>
            </a:extLst>
          </p:cNvPr>
          <p:cNvGraphicFramePr>
            <a:graphicFrameLocks noGrp="1"/>
          </p:cNvGraphicFramePr>
          <p:nvPr>
            <p:ph type="tbl" sz="quarter" idx="12"/>
            <p:extLst>
              <p:ext uri="{D42A27DB-BD31-4B8C-83A1-F6EECF244321}">
                <p14:modId xmlns:p14="http://schemas.microsoft.com/office/powerpoint/2010/main" val="1364302299"/>
              </p:ext>
            </p:extLst>
          </p:nvPr>
        </p:nvGraphicFramePr>
        <p:xfrm>
          <a:off x="5097463" y="2051976"/>
          <a:ext cx="6180137" cy="3867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68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2A35C3-2053-4BCE-482E-DA85BAB40478}"/>
              </a:ext>
            </a:extLst>
          </p:cNvPr>
          <p:cNvSpPr>
            <a:spLocks noGrp="1"/>
          </p:cNvSpPr>
          <p:nvPr>
            <p:ph type="title"/>
          </p:nvPr>
        </p:nvSpPr>
        <p:spPr>
          <a:xfrm>
            <a:off x="1353827" y="1278294"/>
            <a:ext cx="5000318" cy="4904141"/>
          </a:xfrm>
        </p:spPr>
        <p:txBody>
          <a:bodyPr anchor="b">
            <a:normAutofit/>
          </a:bodyPr>
          <a:lstStyle/>
          <a:p>
            <a:r>
              <a:rPr lang="en-US" sz="3200" dirty="0"/>
              <a:t>What is AI?</a:t>
            </a:r>
            <a:br>
              <a:rPr lang="en-US" sz="2000" dirty="0"/>
            </a:br>
            <a:br>
              <a:rPr lang="en-US" sz="2000" dirty="0"/>
            </a:br>
            <a:r>
              <a:rPr lang="en-US" sz="2000" dirty="0"/>
              <a:t>Machines think and judge </a:t>
            </a:r>
            <a:r>
              <a:rPr lang="en-US" sz="2000" i="1" u="sng" dirty="0"/>
              <a:t>like</a:t>
            </a:r>
            <a:r>
              <a:rPr lang="en-US" sz="2000" dirty="0"/>
              <a:t> humans</a:t>
            </a:r>
            <a:br>
              <a:rPr lang="en-US" sz="2000" dirty="0"/>
            </a:br>
            <a:br>
              <a:rPr lang="en-US" sz="2000" dirty="0"/>
            </a:br>
            <a:r>
              <a:rPr lang="en-US" sz="2000" dirty="0"/>
              <a:t>Perform </a:t>
            </a:r>
            <a:r>
              <a:rPr lang="en-US" sz="2000" i="1" u="sng" dirty="0"/>
              <a:t>human-like</a:t>
            </a:r>
            <a:r>
              <a:rPr lang="en-US" sz="2000" dirty="0"/>
              <a:t> tasks</a:t>
            </a:r>
            <a:br>
              <a:rPr lang="en-US" sz="2000" dirty="0"/>
            </a:br>
            <a:br>
              <a:rPr lang="en-US" sz="2000" dirty="0"/>
            </a:br>
            <a:r>
              <a:rPr lang="en-US" sz="2000" i="1" u="sng" dirty="0"/>
              <a:t>Attempts</a:t>
            </a:r>
            <a:r>
              <a:rPr lang="en-US" sz="2000" dirty="0"/>
              <a:t> to simulate human intelligence</a:t>
            </a:r>
            <a:br>
              <a:rPr lang="en-US" sz="2000" dirty="0"/>
            </a:br>
            <a:br>
              <a:rPr lang="en-US" sz="2000" dirty="0"/>
            </a:br>
            <a:r>
              <a:rPr lang="en-US" sz="2000" dirty="0"/>
              <a:t>Basically – it is software that does fancy things</a:t>
            </a:r>
            <a:br>
              <a:rPr lang="en-US" sz="2000" dirty="0"/>
            </a:br>
            <a:br>
              <a:rPr lang="en-US" sz="2000" dirty="0"/>
            </a:br>
            <a:r>
              <a:rPr lang="en-US" sz="2000" dirty="0"/>
              <a:t>Marinate on this – does AI influence our decisions?  Do we just bump along and let AI make decisions for us?  The invention of AI has certainly changed </a:t>
            </a:r>
            <a:r>
              <a:rPr lang="en-US" sz="2000" b="1" i="1" dirty="0"/>
              <a:t>how</a:t>
            </a:r>
            <a:r>
              <a:rPr lang="en-US" sz="2000" dirty="0"/>
              <a:t> we do things.</a:t>
            </a:r>
          </a:p>
        </p:txBody>
      </p:sp>
      <p:pic>
        <p:nvPicPr>
          <p:cNvPr id="1028" name="Picture 4" descr="Why Companies Are Vastly Underprepared For The Risks Posed By AI">
            <a:extLst>
              <a:ext uri="{FF2B5EF4-FFF2-40B4-BE49-F238E27FC236}">
                <a16:creationId xmlns:a16="http://schemas.microsoft.com/office/drawing/2014/main" id="{32859A02-A301-EB63-B704-5D04B401A1BE}"/>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30986" r="30487"/>
          <a:stretch/>
        </p:blipFill>
        <p:spPr bwMode="auto">
          <a:xfrm>
            <a:off x="6642169" y="-1"/>
            <a:ext cx="4635426" cy="6857999"/>
          </a:xfrm>
          <a:prstGeom prst="rect">
            <a:avLst/>
          </a:prstGeom>
          <a:noFill/>
        </p:spPr>
      </p:pic>
    </p:spTree>
    <p:extLst>
      <p:ext uri="{BB962C8B-B14F-4D97-AF65-F5344CB8AC3E}">
        <p14:creationId xmlns:p14="http://schemas.microsoft.com/office/powerpoint/2010/main" val="375211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0FEFBF-60FD-0161-6F6E-89EE39389CEE}"/>
              </a:ext>
            </a:extLst>
          </p:cNvPr>
          <p:cNvSpPr>
            <a:spLocks noGrp="1"/>
          </p:cNvSpPr>
          <p:nvPr>
            <p:ph type="title"/>
          </p:nvPr>
        </p:nvSpPr>
        <p:spPr>
          <a:xfrm>
            <a:off x="1468814" y="503852"/>
            <a:ext cx="9808773" cy="1427585"/>
          </a:xfrm>
        </p:spPr>
        <p:txBody>
          <a:bodyPr anchor="ctr">
            <a:normAutofit/>
          </a:bodyPr>
          <a:lstStyle/>
          <a:p>
            <a:r>
              <a:rPr lang="en-US" dirty="0"/>
              <a:t>Have you watched the movie M3GAN?</a:t>
            </a:r>
            <a:endParaRPr lang="en-ZA" dirty="0"/>
          </a:p>
        </p:txBody>
      </p:sp>
      <p:pic>
        <p:nvPicPr>
          <p:cNvPr id="2050" name="Picture 2" descr="M3GAN' Is Programmed to Slay, and It Mostly Does | Vanity Fair">
            <a:extLst>
              <a:ext uri="{FF2B5EF4-FFF2-40B4-BE49-F238E27FC236}">
                <a16:creationId xmlns:a16="http://schemas.microsoft.com/office/drawing/2014/main" id="{9CF1C3B1-8676-53A1-6B9F-10DA7697940B}"/>
              </a:ext>
            </a:extLst>
          </p:cNvPr>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rcRect l="22063" r="22070" b="3"/>
          <a:stretch/>
        </p:blipFill>
        <p:spPr bwMode="auto">
          <a:xfrm>
            <a:off x="1468815" y="2057401"/>
            <a:ext cx="3068678" cy="4119463"/>
          </a:xfrm>
          <a:prstGeom prst="rect">
            <a:avLst/>
          </a:prstGeom>
          <a:noFill/>
        </p:spPr>
      </p:pic>
      <p:sp>
        <p:nvSpPr>
          <p:cNvPr id="8" name="Text Placeholder 7">
            <a:extLst>
              <a:ext uri="{FF2B5EF4-FFF2-40B4-BE49-F238E27FC236}">
                <a16:creationId xmlns:a16="http://schemas.microsoft.com/office/drawing/2014/main" id="{DD542008-8017-76E5-ABC0-32401068875D}"/>
              </a:ext>
            </a:extLst>
          </p:cNvPr>
          <p:cNvSpPr>
            <a:spLocks noGrp="1"/>
          </p:cNvSpPr>
          <p:nvPr>
            <p:ph sz="quarter" idx="11"/>
          </p:nvPr>
        </p:nvSpPr>
        <p:spPr>
          <a:xfrm>
            <a:off x="5191727" y="2057401"/>
            <a:ext cx="6085857" cy="4119463"/>
          </a:xfrm>
        </p:spPr>
        <p:txBody>
          <a:bodyPr>
            <a:normAutofit/>
          </a:bodyPr>
          <a:lstStyle/>
          <a:p>
            <a:pPr marL="342900" indent="-342900">
              <a:lnSpc>
                <a:spcPct val="90000"/>
              </a:lnSpc>
              <a:buFont typeface="Wingdings" panose="05000000000000000000" pitchFamily="2" charset="2"/>
              <a:buChar char="v"/>
            </a:pPr>
            <a:r>
              <a:rPr lang="en-US" sz="1900"/>
              <a:t>She functioned within her programed perimeters </a:t>
            </a:r>
          </a:p>
          <a:p>
            <a:pPr marL="342900" indent="-342900">
              <a:lnSpc>
                <a:spcPct val="90000"/>
              </a:lnSpc>
              <a:buFont typeface="Wingdings" panose="05000000000000000000" pitchFamily="2" charset="2"/>
              <a:buChar char="v"/>
            </a:pPr>
            <a:r>
              <a:rPr lang="en-US" sz="1900"/>
              <a:t>The doll could not truly reason like she was a human</a:t>
            </a:r>
          </a:p>
          <a:p>
            <a:pPr marL="342900" indent="-342900">
              <a:lnSpc>
                <a:spcPct val="90000"/>
              </a:lnSpc>
              <a:buFont typeface="Wingdings" panose="05000000000000000000" pitchFamily="2" charset="2"/>
              <a:buChar char="v"/>
            </a:pPr>
            <a:r>
              <a:rPr lang="en-US" sz="1900"/>
              <a:t>She did not have real human experiences for good decision making</a:t>
            </a:r>
          </a:p>
          <a:p>
            <a:pPr marL="342900" indent="-342900">
              <a:lnSpc>
                <a:spcPct val="90000"/>
              </a:lnSpc>
              <a:buFont typeface="Wingdings" panose="05000000000000000000" pitchFamily="2" charset="2"/>
              <a:buChar char="v"/>
            </a:pPr>
            <a:r>
              <a:rPr lang="en-US" sz="1900"/>
              <a:t>She lacks free will</a:t>
            </a:r>
          </a:p>
          <a:p>
            <a:pPr marL="342900" indent="-342900">
              <a:lnSpc>
                <a:spcPct val="90000"/>
              </a:lnSpc>
              <a:buFont typeface="Wingdings" panose="05000000000000000000" pitchFamily="2" charset="2"/>
              <a:buChar char="v"/>
            </a:pPr>
            <a:r>
              <a:rPr lang="en-US" sz="1900"/>
              <a:t>The doll was a heavy influence over the little girl; she did not want to part with the doll</a:t>
            </a:r>
          </a:p>
          <a:p>
            <a:pPr marL="342900" indent="-342900">
              <a:lnSpc>
                <a:spcPct val="90000"/>
              </a:lnSpc>
              <a:buFont typeface="Wingdings" panose="05000000000000000000" pitchFamily="2" charset="2"/>
              <a:buChar char="v"/>
            </a:pPr>
            <a:r>
              <a:rPr lang="en-US" sz="1900"/>
              <a:t>The doll “eliminated” a bully, a woman and her dog</a:t>
            </a:r>
          </a:p>
          <a:p>
            <a:pPr marL="342900" indent="-342900">
              <a:lnSpc>
                <a:spcPct val="90000"/>
              </a:lnSpc>
              <a:buFont typeface="Wingdings" panose="05000000000000000000" pitchFamily="2" charset="2"/>
              <a:buChar char="v"/>
            </a:pPr>
            <a:r>
              <a:rPr lang="en-US" sz="1900"/>
              <a:t>AI 100% failed the little girl and the dolls creator.</a:t>
            </a:r>
          </a:p>
        </p:txBody>
      </p:sp>
      <p:sp>
        <p:nvSpPr>
          <p:cNvPr id="2055" name="Slide Number Placeholder 4">
            <a:extLst>
              <a:ext uri="{FF2B5EF4-FFF2-40B4-BE49-F238E27FC236}">
                <a16:creationId xmlns:a16="http://schemas.microsoft.com/office/drawing/2014/main" id="{569FED00-8462-3631-B02F-B705F0644B40}"/>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5</a:t>
            </a:fld>
            <a:endParaRPr lang="en-US"/>
          </a:p>
        </p:txBody>
      </p:sp>
    </p:spTree>
    <p:extLst>
      <p:ext uri="{BB962C8B-B14F-4D97-AF65-F5344CB8AC3E}">
        <p14:creationId xmlns:p14="http://schemas.microsoft.com/office/powerpoint/2010/main" val="342168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317614" y="690511"/>
            <a:ext cx="4964671" cy="5253089"/>
          </a:xfrm>
        </p:spPr>
        <p:txBody>
          <a:bodyPr anchor="b">
            <a:normAutofit/>
          </a:bodyPr>
          <a:lstStyle/>
          <a:p>
            <a:r>
              <a:rPr lang="en-US" dirty="0"/>
              <a:t>What does some dumb movie have to do with title insurance?</a:t>
            </a:r>
            <a:endParaRPr lang="en-ZA" dirty="0"/>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0"/>
          </p:nvPr>
        </p:nvSpPr>
        <p:spPr>
          <a:xfrm>
            <a:off x="6282286" y="690465"/>
            <a:ext cx="4784372" cy="5253089"/>
          </a:xfrm>
        </p:spPr>
        <p:txBody>
          <a:bodyPr anchor="ctr">
            <a:normAutofit/>
          </a:bodyPr>
          <a:lstStyle/>
          <a:p>
            <a:pPr marL="0" indent="0">
              <a:lnSpc>
                <a:spcPct val="90000"/>
              </a:lnSpc>
              <a:buNone/>
            </a:pPr>
            <a:r>
              <a:rPr lang="en-US"/>
              <a:t>So.  Many.  Things.</a:t>
            </a:r>
          </a:p>
          <a:p>
            <a:pPr>
              <a:lnSpc>
                <a:spcPct val="90000"/>
              </a:lnSpc>
              <a:buFont typeface="Wingdings" panose="05000000000000000000" pitchFamily="2" charset="2"/>
              <a:buChar char="v"/>
            </a:pPr>
            <a:r>
              <a:rPr lang="en-US"/>
              <a:t>If we “check out” from a personal involvement in our business and just let AI and automations handle it, could we cause harm to someone?</a:t>
            </a:r>
          </a:p>
          <a:p>
            <a:pPr>
              <a:lnSpc>
                <a:spcPct val="90000"/>
              </a:lnSpc>
              <a:buFont typeface="Wingdings" panose="05000000000000000000" pitchFamily="2" charset="2"/>
              <a:buChar char="v"/>
            </a:pPr>
            <a:r>
              <a:rPr lang="en-US"/>
              <a:t>Can AI determine if someone is under the influence or being influenced by someone in the room?</a:t>
            </a:r>
          </a:p>
          <a:p>
            <a:pPr>
              <a:lnSpc>
                <a:spcPct val="90000"/>
              </a:lnSpc>
              <a:buFont typeface="Wingdings" panose="05000000000000000000" pitchFamily="2" charset="2"/>
              <a:buChar char="v"/>
            </a:pPr>
            <a:r>
              <a:rPr lang="en-US"/>
              <a:t>Is someone acting strange and possibly providing false information at closing?</a:t>
            </a:r>
          </a:p>
          <a:p>
            <a:pPr>
              <a:lnSpc>
                <a:spcPct val="90000"/>
              </a:lnSpc>
              <a:buFont typeface="Wingdings" panose="05000000000000000000" pitchFamily="2" charset="2"/>
              <a:buChar char="v"/>
            </a:pPr>
            <a:r>
              <a:rPr lang="en-US"/>
              <a:t>Does AI have that “sixth sense” or intuition?</a:t>
            </a:r>
          </a:p>
          <a:p>
            <a:pPr>
              <a:lnSpc>
                <a:spcPct val="90000"/>
              </a:lnSpc>
              <a:buFont typeface="Wingdings" panose="05000000000000000000" pitchFamily="2" charset="2"/>
              <a:buChar char="v"/>
            </a:pPr>
            <a:r>
              <a:rPr lang="en-US"/>
              <a:t>What happens when AI fails us?  Yes, I said it.  AI can 100% fail us.</a:t>
            </a:r>
          </a:p>
        </p:txBody>
      </p:sp>
      <p:sp>
        <p:nvSpPr>
          <p:cNvPr id="4" name="Slide Number Placeholder 3" hidden="1">
            <a:extLst>
              <a:ext uri="{FF2B5EF4-FFF2-40B4-BE49-F238E27FC236}">
                <a16:creationId xmlns:a16="http://schemas.microsoft.com/office/drawing/2014/main" id="{527C964F-E2D5-D8E7-C513-C47A7E409DF3}"/>
              </a:ext>
            </a:extLst>
          </p:cNvPr>
          <p:cNvSpPr>
            <a:spLocks noGrp="1"/>
          </p:cNvSpPr>
          <p:nvPr>
            <p:ph type="sldNum" sz="quarter" idx="4294967295"/>
          </p:nvPr>
        </p:nvSpPr>
        <p:spPr>
          <a:xfrm>
            <a:off x="412136" y="5943601"/>
            <a:ext cx="968983" cy="651912"/>
          </a:xfrm>
        </p:spPr>
        <p:txBody>
          <a:bodyPr/>
          <a:lstStyle/>
          <a:p>
            <a:pPr>
              <a:spcAft>
                <a:spcPts val="600"/>
              </a:spcAft>
            </a:pPr>
            <a:fld id="{18D65601-5AE2-46FC-B138-694DDD2B510D}" type="slidenum">
              <a:rPr lang="en-US" smtClean="0"/>
              <a:pPr>
                <a:spcAft>
                  <a:spcPts val="600"/>
                </a:spcAft>
              </a:pPr>
              <a:t>6</a:t>
            </a:fld>
            <a:endParaRPr lang="en-US"/>
          </a:p>
        </p:txBody>
      </p:sp>
    </p:spTree>
    <p:extLst>
      <p:ext uri="{BB962C8B-B14F-4D97-AF65-F5344CB8AC3E}">
        <p14:creationId xmlns:p14="http://schemas.microsoft.com/office/powerpoint/2010/main" val="290615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6F71E8-8D71-9405-3A01-01C3B8F86877}"/>
              </a:ext>
            </a:extLst>
          </p:cNvPr>
          <p:cNvSpPr>
            <a:spLocks noGrp="1"/>
          </p:cNvSpPr>
          <p:nvPr>
            <p:ph type="title"/>
          </p:nvPr>
        </p:nvSpPr>
        <p:spPr>
          <a:xfrm>
            <a:off x="1468814" y="503852"/>
            <a:ext cx="9808773" cy="1427585"/>
          </a:xfrm>
        </p:spPr>
        <p:txBody>
          <a:bodyPr anchor="ctr">
            <a:normAutofit/>
          </a:bodyPr>
          <a:lstStyle/>
          <a:p>
            <a:r>
              <a:rPr lang="en-US" dirty="0"/>
              <a:t>So I guess I should just give up and use a </a:t>
            </a:r>
            <a:br>
              <a:rPr lang="en-US" dirty="0"/>
            </a:br>
            <a:r>
              <a:rPr lang="en-US" dirty="0"/>
              <a:t>hammer and chisel?</a:t>
            </a:r>
            <a:endParaRPr lang="en-ZA" dirty="0"/>
          </a:p>
        </p:txBody>
      </p:sp>
      <p:pic>
        <p:nvPicPr>
          <p:cNvPr id="1026" name="Picture 2" descr="The Sky is Falling - For the Joy of the Journey">
            <a:extLst>
              <a:ext uri="{FF2B5EF4-FFF2-40B4-BE49-F238E27FC236}">
                <a16:creationId xmlns:a16="http://schemas.microsoft.com/office/drawing/2014/main" id="{2F25C7FA-18E7-0001-E01F-7DE75B0666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55355" y="2066731"/>
            <a:ext cx="3679793" cy="3867538"/>
          </a:xfrm>
          <a:prstGeom prst="rect">
            <a:avLst/>
          </a:prstGeom>
          <a:solidFill>
            <a:srgbClr val="FFFFFF"/>
          </a:solidFill>
        </p:spPr>
      </p:pic>
      <p:sp>
        <p:nvSpPr>
          <p:cNvPr id="4" name="Content Placeholder 3">
            <a:extLst>
              <a:ext uri="{FF2B5EF4-FFF2-40B4-BE49-F238E27FC236}">
                <a16:creationId xmlns:a16="http://schemas.microsoft.com/office/drawing/2014/main" id="{392C90C5-5198-C255-02F9-1608AA49E088}"/>
              </a:ext>
            </a:extLst>
          </p:cNvPr>
          <p:cNvSpPr>
            <a:spLocks noGrp="1"/>
          </p:cNvSpPr>
          <p:nvPr>
            <p:ph sz="quarter" idx="11"/>
          </p:nvPr>
        </p:nvSpPr>
        <p:spPr>
          <a:xfrm>
            <a:off x="8169196" y="2066731"/>
            <a:ext cx="3108391" cy="3867538"/>
          </a:xfrm>
        </p:spPr>
        <p:txBody>
          <a:bodyPr>
            <a:normAutofit/>
          </a:bodyPr>
          <a:lstStyle/>
          <a:p>
            <a:r>
              <a:rPr lang="en-US" dirty="0"/>
              <a:t>Not at all.  The tools AI gives us should be a help mate to what we do.</a:t>
            </a:r>
          </a:p>
          <a:p>
            <a:r>
              <a:rPr lang="en-US" dirty="0"/>
              <a:t>AI does not replace us – she is just a helpmate in our daily work.</a:t>
            </a:r>
          </a:p>
          <a:p>
            <a:r>
              <a:rPr lang="en-US" dirty="0"/>
              <a:t>We have an ethical and moral obligation to use AI properly an in it proper time and place.</a:t>
            </a:r>
          </a:p>
          <a:p>
            <a:endParaRPr lang="en-US" dirty="0"/>
          </a:p>
        </p:txBody>
      </p:sp>
      <p:sp>
        <p:nvSpPr>
          <p:cNvPr id="5" name="Slide Number Placeholder 4">
            <a:extLst>
              <a:ext uri="{FF2B5EF4-FFF2-40B4-BE49-F238E27FC236}">
                <a16:creationId xmlns:a16="http://schemas.microsoft.com/office/drawing/2014/main" id="{A34518A5-1C9D-79F3-349C-3E7AAFD98951}"/>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7</a:t>
            </a:fld>
            <a:endParaRPr lang="en-US"/>
          </a:p>
        </p:txBody>
      </p:sp>
    </p:spTree>
    <p:extLst>
      <p:ext uri="{BB962C8B-B14F-4D97-AF65-F5344CB8AC3E}">
        <p14:creationId xmlns:p14="http://schemas.microsoft.com/office/powerpoint/2010/main" val="554382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FAD0-913F-70AD-A15B-928426DC0B0B}"/>
              </a:ext>
            </a:extLst>
          </p:cNvPr>
          <p:cNvSpPr>
            <a:spLocks noGrp="1"/>
          </p:cNvSpPr>
          <p:nvPr>
            <p:ph type="title"/>
          </p:nvPr>
        </p:nvSpPr>
        <p:spPr/>
        <p:txBody>
          <a:bodyPr/>
          <a:lstStyle/>
          <a:p>
            <a:r>
              <a:rPr lang="en-US" dirty="0"/>
              <a:t>Let’s dive a little deeper</a:t>
            </a:r>
          </a:p>
        </p:txBody>
      </p:sp>
    </p:spTree>
    <p:extLst>
      <p:ext uri="{BB962C8B-B14F-4D97-AF65-F5344CB8AC3E}">
        <p14:creationId xmlns:p14="http://schemas.microsoft.com/office/powerpoint/2010/main" val="376843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1384-8C2A-AC46-D296-2DF95CBF10BB}"/>
              </a:ext>
            </a:extLst>
          </p:cNvPr>
          <p:cNvSpPr>
            <a:spLocks noGrp="1"/>
          </p:cNvSpPr>
          <p:nvPr>
            <p:ph type="title"/>
          </p:nvPr>
        </p:nvSpPr>
        <p:spPr>
          <a:xfrm>
            <a:off x="1468814" y="503852"/>
            <a:ext cx="9808773" cy="1427585"/>
          </a:xfrm>
        </p:spPr>
        <p:txBody>
          <a:bodyPr anchor="ctr">
            <a:normAutofit/>
          </a:bodyPr>
          <a:lstStyle/>
          <a:p>
            <a:r>
              <a:rPr lang="en-US"/>
              <a:t>When AI fails us</a:t>
            </a:r>
            <a:endParaRPr lang="en-ZA"/>
          </a:p>
        </p:txBody>
      </p:sp>
      <p:pic>
        <p:nvPicPr>
          <p:cNvPr id="3074" name="Picture 2" descr="Watch Watch the Tesla Model S Fail to Ace Its Latest Crash Test | WIRED">
            <a:extLst>
              <a:ext uri="{FF2B5EF4-FFF2-40B4-BE49-F238E27FC236}">
                <a16:creationId xmlns:a16="http://schemas.microsoft.com/office/drawing/2014/main" id="{2815B52B-3D27-C77A-B7F6-D39498B71D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62" r="18478" b="-1"/>
          <a:stretch/>
        </p:blipFill>
        <p:spPr bwMode="auto">
          <a:xfrm>
            <a:off x="1503363" y="2061969"/>
            <a:ext cx="4592637" cy="4805362"/>
          </a:xfrm>
          <a:prstGeom prst="rect">
            <a:avLst/>
          </a:prstGeom>
          <a:noFill/>
        </p:spPr>
      </p:pic>
      <p:sp>
        <p:nvSpPr>
          <p:cNvPr id="3" name="Text Placeholder 2">
            <a:extLst>
              <a:ext uri="{FF2B5EF4-FFF2-40B4-BE49-F238E27FC236}">
                <a16:creationId xmlns:a16="http://schemas.microsoft.com/office/drawing/2014/main" id="{FEF606B8-D15C-3916-2C66-49DEC593A3C2}"/>
              </a:ext>
            </a:extLst>
          </p:cNvPr>
          <p:cNvSpPr>
            <a:spLocks noGrp="1"/>
          </p:cNvSpPr>
          <p:nvPr>
            <p:ph sz="quarter" idx="11"/>
          </p:nvPr>
        </p:nvSpPr>
        <p:spPr>
          <a:xfrm>
            <a:off x="6787262" y="2052736"/>
            <a:ext cx="4490320" cy="4800598"/>
          </a:xfrm>
        </p:spPr>
        <p:txBody>
          <a:bodyPr>
            <a:normAutofit/>
          </a:bodyPr>
          <a:lstStyle/>
          <a:p>
            <a:pPr marL="457200" lvl="1" indent="0">
              <a:lnSpc>
                <a:spcPct val="90000"/>
              </a:lnSpc>
              <a:buNone/>
            </a:pPr>
            <a:r>
              <a:rPr lang="en-US" sz="1100"/>
              <a:t>- First American and FNF 2023 hacks</a:t>
            </a:r>
          </a:p>
          <a:p>
            <a:pPr lvl="1">
              <a:lnSpc>
                <a:spcPct val="90000"/>
              </a:lnSpc>
            </a:pPr>
            <a:r>
              <a:rPr lang="en-US" sz="1100"/>
              <a:t>Loss of premium calculating software</a:t>
            </a:r>
          </a:p>
          <a:p>
            <a:pPr lvl="1">
              <a:lnSpc>
                <a:spcPct val="90000"/>
              </a:lnSpc>
            </a:pPr>
            <a:r>
              <a:rPr lang="en-US" sz="1100"/>
              <a:t>Integration issues</a:t>
            </a:r>
          </a:p>
          <a:p>
            <a:pPr marL="457200" lvl="1" indent="0">
              <a:lnSpc>
                <a:spcPct val="90000"/>
              </a:lnSpc>
              <a:buNone/>
            </a:pPr>
            <a:r>
              <a:rPr lang="en-US" sz="1100"/>
              <a:t>- Power and Internet outages</a:t>
            </a:r>
          </a:p>
          <a:p>
            <a:pPr lvl="1">
              <a:lnSpc>
                <a:spcPct val="90000"/>
              </a:lnSpc>
              <a:buFontTx/>
              <a:buChar char="-"/>
            </a:pPr>
            <a:r>
              <a:rPr lang="en-US" sz="1100"/>
              <a:t>NPI data breaches</a:t>
            </a:r>
          </a:p>
          <a:p>
            <a:pPr lvl="1">
              <a:lnSpc>
                <a:spcPct val="90000"/>
              </a:lnSpc>
              <a:buFontTx/>
              <a:buChar char="-"/>
            </a:pPr>
            <a:r>
              <a:rPr lang="en-US" sz="1100"/>
              <a:t>Just try clicking one of those sneaky emails</a:t>
            </a:r>
          </a:p>
          <a:p>
            <a:pPr lvl="1">
              <a:lnSpc>
                <a:spcPct val="90000"/>
              </a:lnSpc>
              <a:buFontTx/>
              <a:buChar char="-"/>
            </a:pPr>
            <a:r>
              <a:rPr lang="en-US" sz="1100"/>
              <a:t>Firewalls – what exactly are their limitations?</a:t>
            </a:r>
          </a:p>
          <a:p>
            <a:pPr lvl="1">
              <a:lnSpc>
                <a:spcPct val="90000"/>
              </a:lnSpc>
              <a:buFontTx/>
              <a:buChar char="-"/>
            </a:pPr>
            <a:r>
              <a:rPr lang="en-US" sz="1100"/>
              <a:t>Tesla auto-driving car crashes…….</a:t>
            </a:r>
          </a:p>
          <a:p>
            <a:pPr lvl="1">
              <a:lnSpc>
                <a:spcPct val="90000"/>
              </a:lnSpc>
              <a:buFontTx/>
              <a:buChar char="-"/>
            </a:pPr>
            <a:r>
              <a:rPr lang="en-US" sz="1100"/>
              <a:t>Connecting to </a:t>
            </a:r>
            <a:r>
              <a:rPr lang="en-US" sz="1100" err="1"/>
              <a:t>Carplay</a:t>
            </a:r>
            <a:r>
              <a:rPr lang="en-US" sz="1100"/>
              <a:t> or Bluetooth!!!!</a:t>
            </a:r>
          </a:p>
          <a:p>
            <a:pPr marL="457200" lvl="1" indent="0">
              <a:lnSpc>
                <a:spcPct val="90000"/>
              </a:lnSpc>
              <a:buNone/>
            </a:pPr>
            <a:endParaRPr lang="en-US" sz="1100"/>
          </a:p>
          <a:p>
            <a:pPr marL="457200" lvl="1" indent="0">
              <a:lnSpc>
                <a:spcPct val="90000"/>
              </a:lnSpc>
              <a:buNone/>
            </a:pPr>
            <a:r>
              <a:rPr lang="en-US" sz="1100"/>
              <a:t>We expect a lot from various software/hardware</a:t>
            </a:r>
          </a:p>
        </p:txBody>
      </p:sp>
      <p:sp>
        <p:nvSpPr>
          <p:cNvPr id="3079" name="Slide Number Placeholder 4">
            <a:extLst>
              <a:ext uri="{FF2B5EF4-FFF2-40B4-BE49-F238E27FC236}">
                <a16:creationId xmlns:a16="http://schemas.microsoft.com/office/drawing/2014/main" id="{7199C029-94E3-E6B4-5B32-01FF91F18ABC}"/>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9</a:t>
            </a:fld>
            <a:endParaRPr lang="en-US"/>
          </a:p>
        </p:txBody>
      </p:sp>
    </p:spTree>
    <p:extLst>
      <p:ext uri="{BB962C8B-B14F-4D97-AF65-F5344CB8AC3E}">
        <p14:creationId xmlns:p14="http://schemas.microsoft.com/office/powerpoint/2010/main" val="4011334062"/>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DB7358-0BCB-4DEB-B717-C1D7CC555F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E3707C-8CAB-4302-B7E1-D32E1543E05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{D9A1AE3F-98DD-4A02-B545-0E18F3B8CC84}tf78544816_win32</Template>
  <TotalTime>292</TotalTime>
  <Words>1201</Words>
  <Application>Microsoft Office PowerPoint</Application>
  <PresentationFormat>Widescreen</PresentationFormat>
  <Paragraphs>115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Tisa Offc Serif Pro</vt:lpstr>
      <vt:lpstr>Univers Light</vt:lpstr>
      <vt:lpstr>Wingdings</vt:lpstr>
      <vt:lpstr>Custom</vt:lpstr>
      <vt:lpstr> AI:  Cause and effect………or dare we say affect?</vt:lpstr>
      <vt:lpstr>Who am I?</vt:lpstr>
      <vt:lpstr>Let’s Define Affect and Effect first.</vt:lpstr>
      <vt:lpstr>What is AI?  Machines think and judge like humans  Perform human-like tasks  Attempts to simulate human intelligence  Basically – it is software that does fancy things  Marinate on this – does AI influence our decisions?  Do we just bump along and let AI make decisions for us?  The invention of AI has certainly changed how we do things.</vt:lpstr>
      <vt:lpstr>Have you watched the movie M3GAN?</vt:lpstr>
      <vt:lpstr>What does some dumb movie have to do with title insurance?</vt:lpstr>
      <vt:lpstr>So I guess I should just give up and use a  hammer and chisel?</vt:lpstr>
      <vt:lpstr>Let’s dive a little deeper</vt:lpstr>
      <vt:lpstr>When AI fails us</vt:lpstr>
      <vt:lpstr>RON – Remote Online Notary</vt:lpstr>
      <vt:lpstr>Marketing – ChatGPT</vt:lpstr>
      <vt:lpstr>PowerPoint Presentation</vt:lpstr>
      <vt:lpstr>Automation in title services</vt:lpstr>
      <vt:lpstr>Is there a downside?</vt:lpstr>
      <vt:lpstr>How to ethically use AI</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Michelle Woods</dc:creator>
  <cp:lastModifiedBy>Michelle Woods</cp:lastModifiedBy>
  <cp:revision>38</cp:revision>
  <dcterms:created xsi:type="dcterms:W3CDTF">2024-03-04T20:46:44Z</dcterms:created>
  <dcterms:modified xsi:type="dcterms:W3CDTF">2024-03-20T17:06:56Z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