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1422" r:id="rId5"/>
    <p:sldId id="1420" r:id="rId6"/>
    <p:sldId id="1397" r:id="rId7"/>
    <p:sldId id="1394" r:id="rId8"/>
    <p:sldId id="1431" r:id="rId9"/>
    <p:sldId id="1432" r:id="rId10"/>
    <p:sldId id="1433" r:id="rId11"/>
    <p:sldId id="1434" r:id="rId12"/>
    <p:sldId id="1435" r:id="rId13"/>
    <p:sldId id="1421" r:id="rId14"/>
    <p:sldId id="1436" r:id="rId15"/>
    <p:sldId id="1423" r:id="rId16"/>
    <p:sldId id="1415" r:id="rId17"/>
    <p:sldId id="1416" r:id="rId18"/>
    <p:sldId id="1424" r:id="rId19"/>
    <p:sldId id="1425" r:id="rId20"/>
    <p:sldId id="1437" r:id="rId21"/>
    <p:sldId id="1426" r:id="rId22"/>
    <p:sldId id="1427" r:id="rId23"/>
    <p:sldId id="1428" r:id="rId24"/>
    <p:sldId id="1429" r:id="rId25"/>
    <p:sldId id="1430" r:id="rId26"/>
    <p:sldId id="1398" r:id="rId27"/>
    <p:sldId id="1409" r:id="rId28"/>
    <p:sldId id="1410" r:id="rId29"/>
    <p:sldId id="1411" r:id="rId30"/>
    <p:sldId id="1412" r:id="rId31"/>
    <p:sldId id="1418" r:id="rId32"/>
    <p:sldId id="1438" r:id="rId33"/>
    <p:sldId id="1439" r:id="rId34"/>
    <p:sldId id="1441" r:id="rId35"/>
    <p:sldId id="1440" r:id="rId36"/>
    <p:sldId id="1442" r:id="rId37"/>
    <p:sldId id="1443" r:id="rId38"/>
    <p:sldId id="1444" r:id="rId39"/>
    <p:sldId id="1447" r:id="rId40"/>
    <p:sldId id="1445" r:id="rId41"/>
    <p:sldId id="1446" r:id="rId42"/>
    <p:sldId id="1448" r:id="rId43"/>
    <p:sldId id="1419" r:id="rId44"/>
    <p:sldId id="13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nie Ko" initials="FK" lastIdx="1" clrIdx="0">
    <p:extLst>
      <p:ext uri="{19B8F6BF-5375-455C-9EA6-DF929625EA0E}">
        <p15:presenceInfo xmlns:p15="http://schemas.microsoft.com/office/powerpoint/2012/main" userId="S::fannie@4thandking.com::265e939b-2ef0-4737-9c46-45ee6a6f1153" providerId="AD"/>
      </p:ext>
    </p:extLst>
  </p:cmAuthor>
  <p:cmAuthor id="2" name="Chris Laughlin" initials="CL" lastIdx="1" clrIdx="1">
    <p:extLst>
      <p:ext uri="{19B8F6BF-5375-455C-9EA6-DF929625EA0E}">
        <p15:presenceInfo xmlns:p15="http://schemas.microsoft.com/office/powerpoint/2012/main" userId="S::chris@4thandking.com::23a43ecf-5856-41fc-bff1-77c77a575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7DE1"/>
    <a:srgbClr val="10069F"/>
    <a:srgbClr val="C3C1E7"/>
    <a:srgbClr val="044BD9"/>
    <a:srgbClr val="044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B8AED-CA12-48C3-A6DB-36F1EC8482A7}" v="111" dt="2024-03-05T16:00:36.048"/>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65"/>
    <p:restoredTop sz="96327"/>
  </p:normalViewPr>
  <p:slideViewPr>
    <p:cSldViewPr snapToGrid="0" snapToObjects="1">
      <p:cViewPr varScale="1">
        <p:scale>
          <a:sx n="58" d="100"/>
          <a:sy n="58" d="100"/>
        </p:scale>
        <p:origin x="768"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636"/>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olden" userId="1e197879-207a-43e2-8d3f-0828e9b758d9" providerId="ADAL" clId="{D8BB8AED-CA12-48C3-A6DB-36F1EC8482A7}"/>
    <pc:docChg chg="undo custSel addSld delSld modSld sldOrd">
      <pc:chgData name="Michael Holden" userId="1e197879-207a-43e2-8d3f-0828e9b758d9" providerId="ADAL" clId="{D8BB8AED-CA12-48C3-A6DB-36F1EC8482A7}" dt="2024-03-05T16:04:58.730" v="4559" actId="20577"/>
      <pc:docMkLst>
        <pc:docMk/>
      </pc:docMkLst>
      <pc:sldChg chg="add">
        <pc:chgData name="Michael Holden" userId="1e197879-207a-43e2-8d3f-0828e9b758d9" providerId="ADAL" clId="{D8BB8AED-CA12-48C3-A6DB-36F1EC8482A7}" dt="2024-02-28T20:26:23.468" v="0"/>
        <pc:sldMkLst>
          <pc:docMk/>
          <pc:sldMk cId="612235993" sldId="1394"/>
        </pc:sldMkLst>
      </pc:sldChg>
      <pc:sldChg chg="modSp add">
        <pc:chgData name="Michael Holden" userId="1e197879-207a-43e2-8d3f-0828e9b758d9" providerId="ADAL" clId="{D8BB8AED-CA12-48C3-A6DB-36F1EC8482A7}" dt="2024-03-05T16:00:36.048" v="4525" actId="207"/>
        <pc:sldMkLst>
          <pc:docMk/>
          <pc:sldMk cId="1665943235" sldId="1397"/>
        </pc:sldMkLst>
        <pc:spChg chg="mod">
          <ac:chgData name="Michael Holden" userId="1e197879-207a-43e2-8d3f-0828e9b758d9" providerId="ADAL" clId="{D8BB8AED-CA12-48C3-A6DB-36F1EC8482A7}" dt="2024-03-05T16:00:36.048" v="4525" actId="207"/>
          <ac:spMkLst>
            <pc:docMk/>
            <pc:sldMk cId="1665943235" sldId="1397"/>
            <ac:spMk id="2" creationId="{861D709B-D7DB-0842-A3D9-E8375F0994E7}"/>
          </ac:spMkLst>
        </pc:spChg>
        <pc:spChg chg="mod">
          <ac:chgData name="Michael Holden" userId="1e197879-207a-43e2-8d3f-0828e9b758d9" providerId="ADAL" clId="{D8BB8AED-CA12-48C3-A6DB-36F1EC8482A7}" dt="2024-02-28T20:26:31.317" v="2" actId="20577"/>
          <ac:spMkLst>
            <pc:docMk/>
            <pc:sldMk cId="1665943235" sldId="1397"/>
            <ac:spMk id="4" creationId="{C155E857-28D6-6148-8A53-23568F8070CE}"/>
          </ac:spMkLst>
        </pc:spChg>
      </pc:sldChg>
      <pc:sldChg chg="modSp">
        <pc:chgData name="Michael Holden" userId="1e197879-207a-43e2-8d3f-0828e9b758d9" providerId="ADAL" clId="{D8BB8AED-CA12-48C3-A6DB-36F1EC8482A7}" dt="2024-03-05T15:44:24.169" v="4522" actId="27636"/>
        <pc:sldMkLst>
          <pc:docMk/>
          <pc:sldMk cId="1017123425" sldId="1398"/>
        </pc:sldMkLst>
        <pc:spChg chg="mod">
          <ac:chgData name="Michael Holden" userId="1e197879-207a-43e2-8d3f-0828e9b758d9" providerId="ADAL" clId="{D8BB8AED-CA12-48C3-A6DB-36F1EC8482A7}" dt="2024-03-05T15:44:24.169" v="4522" actId="27636"/>
          <ac:spMkLst>
            <pc:docMk/>
            <pc:sldMk cId="1017123425" sldId="1398"/>
            <ac:spMk id="13" creationId="{0E8CF359-E9AC-3548-1EBE-877EBBDDE7AC}"/>
          </ac:spMkLst>
        </pc:spChg>
      </pc:sldChg>
      <pc:sldChg chg="del">
        <pc:chgData name="Michael Holden" userId="1e197879-207a-43e2-8d3f-0828e9b758d9" providerId="ADAL" clId="{D8BB8AED-CA12-48C3-A6DB-36F1EC8482A7}" dt="2024-03-05T14:32:05.270" v="2646" actId="2696"/>
        <pc:sldMkLst>
          <pc:docMk/>
          <pc:sldMk cId="2081192051" sldId="1407"/>
        </pc:sldMkLst>
      </pc:sldChg>
      <pc:sldChg chg="modSp">
        <pc:chgData name="Michael Holden" userId="1e197879-207a-43e2-8d3f-0828e9b758d9" providerId="ADAL" clId="{D8BB8AED-CA12-48C3-A6DB-36F1EC8482A7}" dt="2024-03-05T13:51:04.449" v="879" actId="20577"/>
        <pc:sldMkLst>
          <pc:docMk/>
          <pc:sldMk cId="2439468416" sldId="1415"/>
        </pc:sldMkLst>
        <pc:spChg chg="mod">
          <ac:chgData name="Michael Holden" userId="1e197879-207a-43e2-8d3f-0828e9b758d9" providerId="ADAL" clId="{D8BB8AED-CA12-48C3-A6DB-36F1EC8482A7}" dt="2024-03-05T13:49:18.536" v="526" actId="20577"/>
          <ac:spMkLst>
            <pc:docMk/>
            <pc:sldMk cId="2439468416" sldId="1415"/>
            <ac:spMk id="2" creationId="{EEEB49FB-FB15-4D51-93FA-7D51426546A5}"/>
          </ac:spMkLst>
        </pc:spChg>
        <pc:spChg chg="mod">
          <ac:chgData name="Michael Holden" userId="1e197879-207a-43e2-8d3f-0828e9b758d9" providerId="ADAL" clId="{D8BB8AED-CA12-48C3-A6DB-36F1EC8482A7}" dt="2024-03-05T13:51:04.449" v="879" actId="20577"/>
          <ac:spMkLst>
            <pc:docMk/>
            <pc:sldMk cId="2439468416" sldId="1415"/>
            <ac:spMk id="3" creationId="{064B7842-9DD1-4C4B-9537-A6035A1535D6}"/>
          </ac:spMkLst>
        </pc:spChg>
      </pc:sldChg>
      <pc:sldChg chg="modSp">
        <pc:chgData name="Michael Holden" userId="1e197879-207a-43e2-8d3f-0828e9b758d9" providerId="ADAL" clId="{D8BB8AED-CA12-48C3-A6DB-36F1EC8482A7}" dt="2024-03-05T15:07:29.233" v="3247" actId="14100"/>
        <pc:sldMkLst>
          <pc:docMk/>
          <pc:sldMk cId="2210563457" sldId="1416"/>
        </pc:sldMkLst>
        <pc:spChg chg="mod">
          <ac:chgData name="Michael Holden" userId="1e197879-207a-43e2-8d3f-0828e9b758d9" providerId="ADAL" clId="{D8BB8AED-CA12-48C3-A6DB-36F1EC8482A7}" dt="2024-03-05T13:51:21.764" v="895" actId="20577"/>
          <ac:spMkLst>
            <pc:docMk/>
            <pc:sldMk cId="2210563457" sldId="1416"/>
            <ac:spMk id="4" creationId="{B8230112-E50A-2149-83D0-DE5B53F1FCC4}"/>
          </ac:spMkLst>
        </pc:spChg>
        <pc:picChg chg="mod modCrop">
          <ac:chgData name="Michael Holden" userId="1e197879-207a-43e2-8d3f-0828e9b758d9" providerId="ADAL" clId="{D8BB8AED-CA12-48C3-A6DB-36F1EC8482A7}" dt="2024-03-05T15:07:29.233" v="3247" actId="14100"/>
          <ac:picMkLst>
            <pc:docMk/>
            <pc:sldMk cId="2210563457" sldId="1416"/>
            <ac:picMk id="6" creationId="{A60CD780-603E-4BD1-AF59-D51BFE9B90F5}"/>
          </ac:picMkLst>
        </pc:picChg>
      </pc:sldChg>
      <pc:sldChg chg="del">
        <pc:chgData name="Michael Holden" userId="1e197879-207a-43e2-8d3f-0828e9b758d9" providerId="ADAL" clId="{D8BB8AED-CA12-48C3-A6DB-36F1EC8482A7}" dt="2024-03-05T13:49:03.079" v="509" actId="2696"/>
        <pc:sldMkLst>
          <pc:docMk/>
          <pc:sldMk cId="1354098688" sldId="1417"/>
        </pc:sldMkLst>
      </pc:sldChg>
      <pc:sldChg chg="modSp add">
        <pc:chgData name="Michael Holden" userId="1e197879-207a-43e2-8d3f-0828e9b758d9" providerId="ADAL" clId="{D8BB8AED-CA12-48C3-A6DB-36F1EC8482A7}" dt="2024-03-05T16:00:25.865" v="4524" actId="207"/>
        <pc:sldMkLst>
          <pc:docMk/>
          <pc:sldMk cId="3956276179" sldId="1419"/>
        </pc:sldMkLst>
        <pc:spChg chg="mod">
          <ac:chgData name="Michael Holden" userId="1e197879-207a-43e2-8d3f-0828e9b758d9" providerId="ADAL" clId="{D8BB8AED-CA12-48C3-A6DB-36F1EC8482A7}" dt="2024-03-05T16:00:25.865" v="4524" actId="207"/>
          <ac:spMkLst>
            <pc:docMk/>
            <pc:sldMk cId="3956276179" sldId="1419"/>
            <ac:spMk id="2" creationId="{861D709B-D7DB-0842-A3D9-E8375F0994E7}"/>
          </ac:spMkLst>
        </pc:spChg>
      </pc:sldChg>
      <pc:sldChg chg="delSp modSp add ord">
        <pc:chgData name="Michael Holden" userId="1e197879-207a-43e2-8d3f-0828e9b758d9" providerId="ADAL" clId="{D8BB8AED-CA12-48C3-A6DB-36F1EC8482A7}" dt="2024-03-05T15:05:38.161" v="3240" actId="20577"/>
        <pc:sldMkLst>
          <pc:docMk/>
          <pc:sldMk cId="1035413974" sldId="1420"/>
        </pc:sldMkLst>
        <pc:spChg chg="mod">
          <ac:chgData name="Michael Holden" userId="1e197879-207a-43e2-8d3f-0828e9b758d9" providerId="ADAL" clId="{D8BB8AED-CA12-48C3-A6DB-36F1EC8482A7}" dt="2024-03-05T15:04:43.006" v="3134" actId="20577"/>
          <ac:spMkLst>
            <pc:docMk/>
            <pc:sldMk cId="1035413974" sldId="1420"/>
            <ac:spMk id="2" creationId="{110009A1-6C9D-436A-A9A0-2A017CD93FE9}"/>
          </ac:spMkLst>
        </pc:spChg>
        <pc:spChg chg="del">
          <ac:chgData name="Michael Holden" userId="1e197879-207a-43e2-8d3f-0828e9b758d9" providerId="ADAL" clId="{D8BB8AED-CA12-48C3-A6DB-36F1EC8482A7}" dt="2024-03-05T15:04:46.308" v="3135" actId="478"/>
          <ac:spMkLst>
            <pc:docMk/>
            <pc:sldMk cId="1035413974" sldId="1420"/>
            <ac:spMk id="3" creationId="{E1989A63-EAEB-4501-A1B7-A117D05F3C44}"/>
          </ac:spMkLst>
        </pc:spChg>
        <pc:spChg chg="mod">
          <ac:chgData name="Michael Holden" userId="1e197879-207a-43e2-8d3f-0828e9b758d9" providerId="ADAL" clId="{D8BB8AED-CA12-48C3-A6DB-36F1EC8482A7}" dt="2024-03-05T15:05:38.161" v="3240" actId="20577"/>
          <ac:spMkLst>
            <pc:docMk/>
            <pc:sldMk cId="1035413974" sldId="1420"/>
            <ac:spMk id="4" creationId="{1838D7FB-EE52-47D2-A7C4-B03DA1F65C4B}"/>
          </ac:spMkLst>
        </pc:spChg>
      </pc:sldChg>
      <pc:sldChg chg="modSp add">
        <pc:chgData name="Michael Holden" userId="1e197879-207a-43e2-8d3f-0828e9b758d9" providerId="ADAL" clId="{D8BB8AED-CA12-48C3-A6DB-36F1EC8482A7}" dt="2024-02-28T20:34:23.410" v="68" actId="20577"/>
        <pc:sldMkLst>
          <pc:docMk/>
          <pc:sldMk cId="1793931652" sldId="1421"/>
        </pc:sldMkLst>
        <pc:spChg chg="mod">
          <ac:chgData name="Michael Holden" userId="1e197879-207a-43e2-8d3f-0828e9b758d9" providerId="ADAL" clId="{D8BB8AED-CA12-48C3-A6DB-36F1EC8482A7}" dt="2024-02-28T20:34:23.410" v="68" actId="20577"/>
          <ac:spMkLst>
            <pc:docMk/>
            <pc:sldMk cId="1793931652" sldId="1421"/>
            <ac:spMk id="2" creationId="{19D95983-F8FA-4F4C-A18B-4A183A44A862}"/>
          </ac:spMkLst>
        </pc:spChg>
      </pc:sldChg>
      <pc:sldChg chg="modSp add">
        <pc:chgData name="Michael Holden" userId="1e197879-207a-43e2-8d3f-0828e9b758d9" providerId="ADAL" clId="{D8BB8AED-CA12-48C3-A6DB-36F1EC8482A7}" dt="2024-03-05T14:30:22.494" v="2636" actId="20577"/>
        <pc:sldMkLst>
          <pc:docMk/>
          <pc:sldMk cId="1300996426" sldId="1422"/>
        </pc:sldMkLst>
        <pc:spChg chg="mod">
          <ac:chgData name="Michael Holden" userId="1e197879-207a-43e2-8d3f-0828e9b758d9" providerId="ADAL" clId="{D8BB8AED-CA12-48C3-A6DB-36F1EC8482A7}" dt="2024-02-28T20:34:00.972" v="34" actId="255"/>
          <ac:spMkLst>
            <pc:docMk/>
            <pc:sldMk cId="1300996426" sldId="1422"/>
            <ac:spMk id="2" creationId="{AA94B63C-E700-4869-B433-3DE760ABEC9F}"/>
          </ac:spMkLst>
        </pc:spChg>
        <pc:spChg chg="mod">
          <ac:chgData name="Michael Holden" userId="1e197879-207a-43e2-8d3f-0828e9b758d9" providerId="ADAL" clId="{D8BB8AED-CA12-48C3-A6DB-36F1EC8482A7}" dt="2024-03-05T14:30:22.494" v="2636" actId="20577"/>
          <ac:spMkLst>
            <pc:docMk/>
            <pc:sldMk cId="1300996426" sldId="1422"/>
            <ac:spMk id="3" creationId="{16FCF6D6-408D-4A84-B32F-F6797EB720DB}"/>
          </ac:spMkLst>
        </pc:spChg>
      </pc:sldChg>
      <pc:sldChg chg="addSp modSp add">
        <pc:chgData name="Michael Holden" userId="1e197879-207a-43e2-8d3f-0828e9b758d9" providerId="ADAL" clId="{D8BB8AED-CA12-48C3-A6DB-36F1EC8482A7}" dt="2024-03-05T13:59:54.765" v="1010" actId="27636"/>
        <pc:sldMkLst>
          <pc:docMk/>
          <pc:sldMk cId="2478458141" sldId="1423"/>
        </pc:sldMkLst>
        <pc:spChg chg="mod">
          <ac:chgData name="Michael Holden" userId="1e197879-207a-43e2-8d3f-0828e9b758d9" providerId="ADAL" clId="{D8BB8AED-CA12-48C3-A6DB-36F1EC8482A7}" dt="2024-02-28T20:36:40.672" v="86" actId="20577"/>
          <ac:spMkLst>
            <pc:docMk/>
            <pc:sldMk cId="2478458141" sldId="1423"/>
            <ac:spMk id="2" creationId="{86766A2A-5238-431A-B214-7E98F8A69D8D}"/>
          </ac:spMkLst>
        </pc:spChg>
        <pc:spChg chg="mod">
          <ac:chgData name="Michael Holden" userId="1e197879-207a-43e2-8d3f-0828e9b758d9" providerId="ADAL" clId="{D8BB8AED-CA12-48C3-A6DB-36F1EC8482A7}" dt="2024-03-05T13:59:54.765" v="1010" actId="27636"/>
          <ac:spMkLst>
            <pc:docMk/>
            <pc:sldMk cId="2478458141" sldId="1423"/>
            <ac:spMk id="3" creationId="{E0DBD8F2-5311-4E15-8330-A6E56842FADC}"/>
          </ac:spMkLst>
        </pc:spChg>
        <pc:picChg chg="add mod">
          <ac:chgData name="Michael Holden" userId="1e197879-207a-43e2-8d3f-0828e9b758d9" providerId="ADAL" clId="{D8BB8AED-CA12-48C3-A6DB-36F1EC8482A7}" dt="2024-03-05T13:44:06.153" v="89" actId="14100"/>
          <ac:picMkLst>
            <pc:docMk/>
            <pc:sldMk cId="2478458141" sldId="1423"/>
            <ac:picMk id="4" creationId="{248A79DF-B384-460C-949C-5CB68B73610E}"/>
          </ac:picMkLst>
        </pc:picChg>
      </pc:sldChg>
      <pc:sldChg chg="modSp add">
        <pc:chgData name="Michael Holden" userId="1e197879-207a-43e2-8d3f-0828e9b758d9" providerId="ADAL" clId="{D8BB8AED-CA12-48C3-A6DB-36F1EC8482A7}" dt="2024-03-05T13:55:22.642" v="999" actId="20577"/>
        <pc:sldMkLst>
          <pc:docMk/>
          <pc:sldMk cId="1474792249" sldId="1424"/>
        </pc:sldMkLst>
        <pc:spChg chg="mod">
          <ac:chgData name="Michael Holden" userId="1e197879-207a-43e2-8d3f-0828e9b758d9" providerId="ADAL" clId="{D8BB8AED-CA12-48C3-A6DB-36F1EC8482A7}" dt="2024-03-05T13:54:05.848" v="920" actId="20577"/>
          <ac:spMkLst>
            <pc:docMk/>
            <pc:sldMk cId="1474792249" sldId="1424"/>
            <ac:spMk id="2" creationId="{EEEB49FB-FB15-4D51-93FA-7D51426546A5}"/>
          </ac:spMkLst>
        </pc:spChg>
        <pc:spChg chg="mod">
          <ac:chgData name="Michael Holden" userId="1e197879-207a-43e2-8d3f-0828e9b758d9" providerId="ADAL" clId="{D8BB8AED-CA12-48C3-A6DB-36F1EC8482A7}" dt="2024-03-05T13:55:22.642" v="999" actId="20577"/>
          <ac:spMkLst>
            <pc:docMk/>
            <pc:sldMk cId="1474792249" sldId="1424"/>
            <ac:spMk id="3" creationId="{064B7842-9DD1-4C4B-9537-A6035A1535D6}"/>
          </ac:spMkLst>
        </pc:spChg>
      </pc:sldChg>
      <pc:sldChg chg="modSp add">
        <pc:chgData name="Michael Holden" userId="1e197879-207a-43e2-8d3f-0828e9b758d9" providerId="ADAL" clId="{D8BB8AED-CA12-48C3-A6DB-36F1EC8482A7}" dt="2024-03-05T13:55:37.616" v="1005" actId="27636"/>
        <pc:sldMkLst>
          <pc:docMk/>
          <pc:sldMk cId="4096165193" sldId="1425"/>
        </pc:sldMkLst>
        <pc:spChg chg="mod">
          <ac:chgData name="Michael Holden" userId="1e197879-207a-43e2-8d3f-0828e9b758d9" providerId="ADAL" clId="{D8BB8AED-CA12-48C3-A6DB-36F1EC8482A7}" dt="2024-03-05T13:55:37.616" v="1005" actId="27636"/>
          <ac:spMkLst>
            <pc:docMk/>
            <pc:sldMk cId="4096165193" sldId="1425"/>
            <ac:spMk id="3" creationId="{064B7842-9DD1-4C4B-9537-A6035A1535D6}"/>
          </ac:spMkLst>
        </pc:spChg>
      </pc:sldChg>
      <pc:sldChg chg="add del">
        <pc:chgData name="Michael Holden" userId="1e197879-207a-43e2-8d3f-0828e9b758d9" providerId="ADAL" clId="{D8BB8AED-CA12-48C3-A6DB-36F1EC8482A7}" dt="2024-03-05T14:00:14.468" v="1012"/>
        <pc:sldMkLst>
          <pc:docMk/>
          <pc:sldMk cId="1767437948" sldId="1426"/>
        </pc:sldMkLst>
      </pc:sldChg>
      <pc:sldChg chg="addSp modSp add">
        <pc:chgData name="Michael Holden" userId="1e197879-207a-43e2-8d3f-0828e9b758d9" providerId="ADAL" clId="{D8BB8AED-CA12-48C3-A6DB-36F1EC8482A7}" dt="2024-03-05T14:08:35.573" v="1391" actId="20577"/>
        <pc:sldMkLst>
          <pc:docMk/>
          <pc:sldMk cId="2982552576" sldId="1426"/>
        </pc:sldMkLst>
        <pc:spChg chg="mod">
          <ac:chgData name="Michael Holden" userId="1e197879-207a-43e2-8d3f-0828e9b758d9" providerId="ADAL" clId="{D8BB8AED-CA12-48C3-A6DB-36F1EC8482A7}" dt="2024-03-05T14:00:26.562" v="1030" actId="20577"/>
          <ac:spMkLst>
            <pc:docMk/>
            <pc:sldMk cId="2982552576" sldId="1426"/>
            <ac:spMk id="2" creationId="{0E7144AC-5803-42B6-9A7E-5EC5BDBA6E25}"/>
          </ac:spMkLst>
        </pc:spChg>
        <pc:spChg chg="mod">
          <ac:chgData name="Michael Holden" userId="1e197879-207a-43e2-8d3f-0828e9b758d9" providerId="ADAL" clId="{D8BB8AED-CA12-48C3-A6DB-36F1EC8482A7}" dt="2024-03-05T14:08:35.573" v="1391" actId="20577"/>
          <ac:spMkLst>
            <pc:docMk/>
            <pc:sldMk cId="2982552576" sldId="1426"/>
            <ac:spMk id="3" creationId="{525AE930-99AE-471D-9507-8535523C2E1F}"/>
          </ac:spMkLst>
        </pc:spChg>
        <pc:picChg chg="add mod">
          <ac:chgData name="Michael Holden" userId="1e197879-207a-43e2-8d3f-0828e9b758d9" providerId="ADAL" clId="{D8BB8AED-CA12-48C3-A6DB-36F1EC8482A7}" dt="2024-03-05T14:04:49.002" v="1034" actId="1076"/>
          <ac:picMkLst>
            <pc:docMk/>
            <pc:sldMk cId="2982552576" sldId="1426"/>
            <ac:picMk id="4" creationId="{D37D204A-8F8C-4F96-9944-FB261C40C9DE}"/>
          </ac:picMkLst>
        </pc:picChg>
      </pc:sldChg>
      <pc:sldChg chg="modSp add">
        <pc:chgData name="Michael Holden" userId="1e197879-207a-43e2-8d3f-0828e9b758d9" providerId="ADAL" clId="{D8BB8AED-CA12-48C3-A6DB-36F1EC8482A7}" dt="2024-03-05T14:17:00.637" v="1932" actId="313"/>
        <pc:sldMkLst>
          <pc:docMk/>
          <pc:sldMk cId="410715761" sldId="1427"/>
        </pc:sldMkLst>
        <pc:spChg chg="mod">
          <ac:chgData name="Michael Holden" userId="1e197879-207a-43e2-8d3f-0828e9b758d9" providerId="ADAL" clId="{D8BB8AED-CA12-48C3-A6DB-36F1EC8482A7}" dt="2024-03-05T14:08:21.136" v="1373" actId="20577"/>
          <ac:spMkLst>
            <pc:docMk/>
            <pc:sldMk cId="410715761" sldId="1427"/>
            <ac:spMk id="2" creationId="{55860C4F-4248-4B70-BCC4-54186076E503}"/>
          </ac:spMkLst>
        </pc:spChg>
        <pc:spChg chg="mod">
          <ac:chgData name="Michael Holden" userId="1e197879-207a-43e2-8d3f-0828e9b758d9" providerId="ADAL" clId="{D8BB8AED-CA12-48C3-A6DB-36F1EC8482A7}" dt="2024-03-05T14:17:00.637" v="1932" actId="313"/>
          <ac:spMkLst>
            <pc:docMk/>
            <pc:sldMk cId="410715761" sldId="1427"/>
            <ac:spMk id="3" creationId="{E37C2E21-F3DB-4658-87F1-D3DCF0926C75}"/>
          </ac:spMkLst>
        </pc:spChg>
      </pc:sldChg>
      <pc:sldChg chg="addSp modSp add">
        <pc:chgData name="Michael Holden" userId="1e197879-207a-43e2-8d3f-0828e9b758d9" providerId="ADAL" clId="{D8BB8AED-CA12-48C3-A6DB-36F1EC8482A7}" dt="2024-03-05T14:30:45.134" v="2645" actId="20577"/>
        <pc:sldMkLst>
          <pc:docMk/>
          <pc:sldMk cId="2741323307" sldId="1428"/>
        </pc:sldMkLst>
        <pc:spChg chg="mod">
          <ac:chgData name="Michael Holden" userId="1e197879-207a-43e2-8d3f-0828e9b758d9" providerId="ADAL" clId="{D8BB8AED-CA12-48C3-A6DB-36F1EC8482A7}" dt="2024-03-05T14:17:26.705" v="1974" actId="20577"/>
          <ac:spMkLst>
            <pc:docMk/>
            <pc:sldMk cId="2741323307" sldId="1428"/>
            <ac:spMk id="2" creationId="{8F3C8C07-F79D-41C2-A649-81B483EE4B7B}"/>
          </ac:spMkLst>
        </pc:spChg>
        <pc:spChg chg="mod">
          <ac:chgData name="Michael Holden" userId="1e197879-207a-43e2-8d3f-0828e9b758d9" providerId="ADAL" clId="{D8BB8AED-CA12-48C3-A6DB-36F1EC8482A7}" dt="2024-03-05T14:30:45.134" v="2645" actId="20577"/>
          <ac:spMkLst>
            <pc:docMk/>
            <pc:sldMk cId="2741323307" sldId="1428"/>
            <ac:spMk id="3" creationId="{CD073D6C-BA3C-4BF2-8E52-0B3E6A773312}"/>
          </ac:spMkLst>
        </pc:spChg>
        <pc:spChg chg="mod">
          <ac:chgData name="Michael Holden" userId="1e197879-207a-43e2-8d3f-0828e9b758d9" providerId="ADAL" clId="{D8BB8AED-CA12-48C3-A6DB-36F1EC8482A7}" dt="2024-03-05T14:17:20.665" v="1950" actId="20577"/>
          <ac:spMkLst>
            <pc:docMk/>
            <pc:sldMk cId="2741323307" sldId="1428"/>
            <ac:spMk id="4" creationId="{BC19D0AF-122C-4EEF-9A3E-70D298D64EA5}"/>
          </ac:spMkLst>
        </pc:spChg>
        <pc:picChg chg="add mod">
          <ac:chgData name="Michael Holden" userId="1e197879-207a-43e2-8d3f-0828e9b758d9" providerId="ADAL" clId="{D8BB8AED-CA12-48C3-A6DB-36F1EC8482A7}" dt="2024-03-05T14:25:26.888" v="2544" actId="1076"/>
          <ac:picMkLst>
            <pc:docMk/>
            <pc:sldMk cId="2741323307" sldId="1428"/>
            <ac:picMk id="5" creationId="{587779BE-C808-40DA-891E-22B87C179528}"/>
          </ac:picMkLst>
        </pc:picChg>
      </pc:sldChg>
      <pc:sldChg chg="modSp add">
        <pc:chgData name="Michael Holden" userId="1e197879-207a-43e2-8d3f-0828e9b758d9" providerId="ADAL" clId="{D8BB8AED-CA12-48C3-A6DB-36F1EC8482A7}" dt="2024-03-05T14:26:30.652" v="2545" actId="14100"/>
        <pc:sldMkLst>
          <pc:docMk/>
          <pc:sldMk cId="3860781664" sldId="1429"/>
        </pc:sldMkLst>
        <pc:spChg chg="mod">
          <ac:chgData name="Michael Holden" userId="1e197879-207a-43e2-8d3f-0828e9b758d9" providerId="ADAL" clId="{D8BB8AED-CA12-48C3-A6DB-36F1EC8482A7}" dt="2024-03-05T14:19:57.088" v="2465" actId="20577"/>
          <ac:spMkLst>
            <pc:docMk/>
            <pc:sldMk cId="3860781664" sldId="1429"/>
            <ac:spMk id="2" creationId="{DC1EC569-EB52-4E24-BD34-DF1BCE814C54}"/>
          </ac:spMkLst>
        </pc:spChg>
        <pc:spChg chg="mod">
          <ac:chgData name="Michael Holden" userId="1e197879-207a-43e2-8d3f-0828e9b758d9" providerId="ADAL" clId="{D8BB8AED-CA12-48C3-A6DB-36F1EC8482A7}" dt="2024-03-05T14:26:30.652" v="2545" actId="14100"/>
          <ac:spMkLst>
            <pc:docMk/>
            <pc:sldMk cId="3860781664" sldId="1429"/>
            <ac:spMk id="3" creationId="{EF69B301-7750-4A16-A22B-FB68B81FC12E}"/>
          </ac:spMkLst>
        </pc:spChg>
        <pc:spChg chg="mod">
          <ac:chgData name="Michael Holden" userId="1e197879-207a-43e2-8d3f-0828e9b758d9" providerId="ADAL" clId="{D8BB8AED-CA12-48C3-A6DB-36F1EC8482A7}" dt="2024-03-05T14:19:50.434" v="2429" actId="20577"/>
          <ac:spMkLst>
            <pc:docMk/>
            <pc:sldMk cId="3860781664" sldId="1429"/>
            <ac:spMk id="4" creationId="{84D4D073-9477-407C-951E-29A3BEC2E31D}"/>
          </ac:spMkLst>
        </pc:spChg>
      </pc:sldChg>
      <pc:sldChg chg="modSp add">
        <pc:chgData name="Michael Holden" userId="1e197879-207a-43e2-8d3f-0828e9b758d9" providerId="ADAL" clId="{D8BB8AED-CA12-48C3-A6DB-36F1EC8482A7}" dt="2024-03-05T15:43:59.118" v="4515" actId="20577"/>
        <pc:sldMkLst>
          <pc:docMk/>
          <pc:sldMk cId="701604759" sldId="1430"/>
        </pc:sldMkLst>
        <pc:spChg chg="mod">
          <ac:chgData name="Michael Holden" userId="1e197879-207a-43e2-8d3f-0828e9b758d9" providerId="ADAL" clId="{D8BB8AED-CA12-48C3-A6DB-36F1EC8482A7}" dt="2024-03-05T15:43:59.118" v="4515" actId="20577"/>
          <ac:spMkLst>
            <pc:docMk/>
            <pc:sldMk cId="701604759" sldId="1430"/>
            <ac:spMk id="2" creationId="{FEFD3717-E38C-4405-AEE6-E21BC38AC6BA}"/>
          </ac:spMkLst>
        </pc:spChg>
      </pc:sldChg>
      <pc:sldChg chg="modSp add">
        <pc:chgData name="Michael Holden" userId="1e197879-207a-43e2-8d3f-0828e9b758d9" providerId="ADAL" clId="{D8BB8AED-CA12-48C3-A6DB-36F1EC8482A7}" dt="2024-03-05T14:48:25.581" v="2689" actId="20577"/>
        <pc:sldMkLst>
          <pc:docMk/>
          <pc:sldMk cId="2553953884" sldId="1431"/>
        </pc:sldMkLst>
        <pc:spChg chg="mod">
          <ac:chgData name="Michael Holden" userId="1e197879-207a-43e2-8d3f-0828e9b758d9" providerId="ADAL" clId="{D8BB8AED-CA12-48C3-A6DB-36F1EC8482A7}" dt="2024-03-05T14:48:25.581" v="2689" actId="20577"/>
          <ac:spMkLst>
            <pc:docMk/>
            <pc:sldMk cId="2553953884" sldId="1431"/>
            <ac:spMk id="2" creationId="{8DBA0CA7-BAC6-4828-AD75-8C0EA4620647}"/>
          </ac:spMkLst>
        </pc:spChg>
      </pc:sldChg>
      <pc:sldChg chg="addSp delSp modSp add">
        <pc:chgData name="Michael Holden" userId="1e197879-207a-43e2-8d3f-0828e9b758d9" providerId="ADAL" clId="{D8BB8AED-CA12-48C3-A6DB-36F1EC8482A7}" dt="2024-03-05T14:50:09.889" v="2772" actId="1076"/>
        <pc:sldMkLst>
          <pc:docMk/>
          <pc:sldMk cId="1614868684" sldId="1432"/>
        </pc:sldMkLst>
        <pc:spChg chg="mod">
          <ac:chgData name="Michael Holden" userId="1e197879-207a-43e2-8d3f-0828e9b758d9" providerId="ADAL" clId="{D8BB8AED-CA12-48C3-A6DB-36F1EC8482A7}" dt="2024-03-05T14:49:10.419" v="2767" actId="20577"/>
          <ac:spMkLst>
            <pc:docMk/>
            <pc:sldMk cId="1614868684" sldId="1432"/>
            <ac:spMk id="2" creationId="{385C2C1E-8B0D-4C70-8777-42054D1F3F81}"/>
          </ac:spMkLst>
        </pc:spChg>
        <pc:spChg chg="del">
          <ac:chgData name="Michael Holden" userId="1e197879-207a-43e2-8d3f-0828e9b758d9" providerId="ADAL" clId="{D8BB8AED-CA12-48C3-A6DB-36F1EC8482A7}" dt="2024-03-05T14:49:13.500" v="2768" actId="478"/>
          <ac:spMkLst>
            <pc:docMk/>
            <pc:sldMk cId="1614868684" sldId="1432"/>
            <ac:spMk id="3" creationId="{E548257F-E492-404C-8146-071D62C0E68B}"/>
          </ac:spMkLst>
        </pc:spChg>
        <pc:picChg chg="add mod">
          <ac:chgData name="Michael Holden" userId="1e197879-207a-43e2-8d3f-0828e9b758d9" providerId="ADAL" clId="{D8BB8AED-CA12-48C3-A6DB-36F1EC8482A7}" dt="2024-03-05T14:49:33.717" v="2770" actId="1076"/>
          <ac:picMkLst>
            <pc:docMk/>
            <pc:sldMk cId="1614868684" sldId="1432"/>
            <ac:picMk id="4" creationId="{903D70BF-3098-4D50-9B9D-050A503286E8}"/>
          </ac:picMkLst>
        </pc:picChg>
        <pc:picChg chg="add mod">
          <ac:chgData name="Michael Holden" userId="1e197879-207a-43e2-8d3f-0828e9b758d9" providerId="ADAL" clId="{D8BB8AED-CA12-48C3-A6DB-36F1EC8482A7}" dt="2024-03-05T14:50:09.889" v="2772" actId="1076"/>
          <ac:picMkLst>
            <pc:docMk/>
            <pc:sldMk cId="1614868684" sldId="1432"/>
            <ac:picMk id="5" creationId="{7BE52E53-B375-46FA-B877-4229E9294A52}"/>
          </ac:picMkLst>
        </pc:picChg>
      </pc:sldChg>
      <pc:sldChg chg="addSp delSp modSp add">
        <pc:chgData name="Michael Holden" userId="1e197879-207a-43e2-8d3f-0828e9b758d9" providerId="ADAL" clId="{D8BB8AED-CA12-48C3-A6DB-36F1EC8482A7}" dt="2024-03-05T14:53:53.785" v="2892"/>
        <pc:sldMkLst>
          <pc:docMk/>
          <pc:sldMk cId="2010043800" sldId="1433"/>
        </pc:sldMkLst>
        <pc:spChg chg="mod">
          <ac:chgData name="Michael Holden" userId="1e197879-207a-43e2-8d3f-0828e9b758d9" providerId="ADAL" clId="{D8BB8AED-CA12-48C3-A6DB-36F1EC8482A7}" dt="2024-03-05T14:50:33.400" v="2825" actId="20577"/>
          <ac:spMkLst>
            <pc:docMk/>
            <pc:sldMk cId="2010043800" sldId="1433"/>
            <ac:spMk id="2" creationId="{D034439E-5076-489F-ACDE-E965A06EC946}"/>
          </ac:spMkLst>
        </pc:spChg>
        <pc:spChg chg="del">
          <ac:chgData name="Michael Holden" userId="1e197879-207a-43e2-8d3f-0828e9b758d9" providerId="ADAL" clId="{D8BB8AED-CA12-48C3-A6DB-36F1EC8482A7}" dt="2024-03-05T14:50:36.703" v="2826" actId="478"/>
          <ac:spMkLst>
            <pc:docMk/>
            <pc:sldMk cId="2010043800" sldId="1433"/>
            <ac:spMk id="3" creationId="{DF152415-2967-40AF-A5ED-A1413A9A5781}"/>
          </ac:spMkLst>
        </pc:spChg>
        <pc:spChg chg="add mod">
          <ac:chgData name="Michael Holden" userId="1e197879-207a-43e2-8d3f-0828e9b758d9" providerId="ADAL" clId="{D8BB8AED-CA12-48C3-A6DB-36F1EC8482A7}" dt="2024-03-05T14:53:53.785" v="2892"/>
          <ac:spMkLst>
            <pc:docMk/>
            <pc:sldMk cId="2010043800" sldId="1433"/>
            <ac:spMk id="6" creationId="{07B28323-7707-4B2D-9710-075142AF2A6B}"/>
          </ac:spMkLst>
        </pc:spChg>
        <pc:picChg chg="add mod">
          <ac:chgData name="Michael Holden" userId="1e197879-207a-43e2-8d3f-0828e9b758d9" providerId="ADAL" clId="{D8BB8AED-CA12-48C3-A6DB-36F1EC8482A7}" dt="2024-03-05T14:50:48.225" v="2828" actId="1076"/>
          <ac:picMkLst>
            <pc:docMk/>
            <pc:sldMk cId="2010043800" sldId="1433"/>
            <ac:picMk id="5" creationId="{55EEE84D-C02E-4F4B-82B9-4E196335D68B}"/>
          </ac:picMkLst>
        </pc:picChg>
      </pc:sldChg>
      <pc:sldChg chg="addSp modSp add setBg">
        <pc:chgData name="Michael Holden" userId="1e197879-207a-43e2-8d3f-0828e9b758d9" providerId="ADAL" clId="{D8BB8AED-CA12-48C3-A6DB-36F1EC8482A7}" dt="2024-03-05T14:59:46.848" v="2964" actId="14100"/>
        <pc:sldMkLst>
          <pc:docMk/>
          <pc:sldMk cId="2884320838" sldId="1434"/>
        </pc:sldMkLst>
        <pc:spChg chg="mod">
          <ac:chgData name="Michael Holden" userId="1e197879-207a-43e2-8d3f-0828e9b758d9" providerId="ADAL" clId="{D8BB8AED-CA12-48C3-A6DB-36F1EC8482A7}" dt="2024-03-05T14:59:37.538" v="2962" actId="255"/>
          <ac:spMkLst>
            <pc:docMk/>
            <pc:sldMk cId="2884320838" sldId="1434"/>
            <ac:spMk id="2" creationId="{BFFD3BEB-823D-4865-96FA-367339631832}"/>
          </ac:spMkLst>
        </pc:spChg>
        <pc:picChg chg="add mod">
          <ac:chgData name="Michael Holden" userId="1e197879-207a-43e2-8d3f-0828e9b758d9" providerId="ADAL" clId="{D8BB8AED-CA12-48C3-A6DB-36F1EC8482A7}" dt="2024-03-05T14:59:46.848" v="2964" actId="14100"/>
          <ac:picMkLst>
            <pc:docMk/>
            <pc:sldMk cId="2884320838" sldId="1434"/>
            <ac:picMk id="3" creationId="{D7E13241-1395-4A18-808D-346A529F9276}"/>
          </ac:picMkLst>
        </pc:picChg>
      </pc:sldChg>
      <pc:sldChg chg="addSp modSp add">
        <pc:chgData name="Michael Holden" userId="1e197879-207a-43e2-8d3f-0828e9b758d9" providerId="ADAL" clId="{D8BB8AED-CA12-48C3-A6DB-36F1EC8482A7}" dt="2024-03-05T16:04:58.730" v="4559" actId="20577"/>
        <pc:sldMkLst>
          <pc:docMk/>
          <pc:sldMk cId="738017490" sldId="1435"/>
        </pc:sldMkLst>
        <pc:spChg chg="mod">
          <ac:chgData name="Michael Holden" userId="1e197879-207a-43e2-8d3f-0828e9b758d9" providerId="ADAL" clId="{D8BB8AED-CA12-48C3-A6DB-36F1EC8482A7}" dt="2024-03-05T16:04:58.730" v="4559" actId="20577"/>
          <ac:spMkLst>
            <pc:docMk/>
            <pc:sldMk cId="738017490" sldId="1435"/>
            <ac:spMk id="2" creationId="{DBF1DA4F-5FA6-4B5B-AABC-6D5DEAF67D49}"/>
          </ac:spMkLst>
        </pc:spChg>
        <pc:spChg chg="add mod">
          <ac:chgData name="Michael Holden" userId="1e197879-207a-43e2-8d3f-0828e9b758d9" providerId="ADAL" clId="{D8BB8AED-CA12-48C3-A6DB-36F1EC8482A7}" dt="2024-03-05T15:04:14.983" v="3127" actId="20577"/>
          <ac:spMkLst>
            <pc:docMk/>
            <pc:sldMk cId="738017490" sldId="1435"/>
            <ac:spMk id="4" creationId="{9D47F82E-383B-4EF6-9E81-6186228740A3}"/>
          </ac:spMkLst>
        </pc:spChg>
        <pc:graphicFrameChg chg="add mod">
          <ac:chgData name="Michael Holden" userId="1e197879-207a-43e2-8d3f-0828e9b758d9" providerId="ADAL" clId="{D8BB8AED-CA12-48C3-A6DB-36F1EC8482A7}" dt="2024-03-05T15:03:03.519" v="2992" actId="14100"/>
          <ac:graphicFrameMkLst>
            <pc:docMk/>
            <pc:sldMk cId="738017490" sldId="1435"/>
            <ac:graphicFrameMk id="3" creationId="{D4F622C9-2964-4840-A40B-261A94A3163C}"/>
          </ac:graphicFrameMkLst>
        </pc:graphicFrameChg>
      </pc:sldChg>
      <pc:sldChg chg="delSp modSp add">
        <pc:chgData name="Michael Holden" userId="1e197879-207a-43e2-8d3f-0828e9b758d9" providerId="ADAL" clId="{D8BB8AED-CA12-48C3-A6DB-36F1EC8482A7}" dt="2024-03-05T15:08:44.748" v="3272" actId="255"/>
        <pc:sldMkLst>
          <pc:docMk/>
          <pc:sldMk cId="882119799" sldId="1436"/>
        </pc:sldMkLst>
        <pc:spChg chg="mod">
          <ac:chgData name="Michael Holden" userId="1e197879-207a-43e2-8d3f-0828e9b758d9" providerId="ADAL" clId="{D8BB8AED-CA12-48C3-A6DB-36F1EC8482A7}" dt="2024-03-05T15:08:44.748" v="3272" actId="255"/>
          <ac:spMkLst>
            <pc:docMk/>
            <pc:sldMk cId="882119799" sldId="1436"/>
            <ac:spMk id="2" creationId="{2CB54DDD-540F-4680-B360-2779BAFA5009}"/>
          </ac:spMkLst>
        </pc:spChg>
        <pc:spChg chg="del">
          <ac:chgData name="Michael Holden" userId="1e197879-207a-43e2-8d3f-0828e9b758d9" providerId="ADAL" clId="{D8BB8AED-CA12-48C3-A6DB-36F1EC8482A7}" dt="2024-03-05T15:08:39.965" v="3271" actId="478"/>
          <ac:spMkLst>
            <pc:docMk/>
            <pc:sldMk cId="882119799" sldId="1436"/>
            <ac:spMk id="3" creationId="{9FFC6808-2751-416A-A6AA-2BCF05069FB3}"/>
          </ac:spMkLst>
        </pc:spChg>
      </pc:sldChg>
      <pc:sldChg chg="add del">
        <pc:chgData name="Michael Holden" userId="1e197879-207a-43e2-8d3f-0828e9b758d9" providerId="ADAL" clId="{D8BB8AED-CA12-48C3-A6DB-36F1EC8482A7}" dt="2024-03-05T15:08:23.023" v="3249"/>
        <pc:sldMkLst>
          <pc:docMk/>
          <pc:sldMk cId="3811320958" sldId="1436"/>
        </pc:sldMkLst>
      </pc:sldChg>
      <pc:sldChg chg="delSp modSp add">
        <pc:chgData name="Michael Holden" userId="1e197879-207a-43e2-8d3f-0828e9b758d9" providerId="ADAL" clId="{D8BB8AED-CA12-48C3-A6DB-36F1EC8482A7}" dt="2024-03-05T15:09:08.683" v="3295" actId="478"/>
        <pc:sldMkLst>
          <pc:docMk/>
          <pc:sldMk cId="404710551" sldId="1437"/>
        </pc:sldMkLst>
        <pc:spChg chg="mod">
          <ac:chgData name="Michael Holden" userId="1e197879-207a-43e2-8d3f-0828e9b758d9" providerId="ADAL" clId="{D8BB8AED-CA12-48C3-A6DB-36F1EC8482A7}" dt="2024-03-05T15:09:06.343" v="3294" actId="122"/>
          <ac:spMkLst>
            <pc:docMk/>
            <pc:sldMk cId="404710551" sldId="1437"/>
            <ac:spMk id="2" creationId="{142A4E72-9CC8-441C-9AAE-C5FAE8A23339}"/>
          </ac:spMkLst>
        </pc:spChg>
        <pc:spChg chg="del">
          <ac:chgData name="Michael Holden" userId="1e197879-207a-43e2-8d3f-0828e9b758d9" providerId="ADAL" clId="{D8BB8AED-CA12-48C3-A6DB-36F1EC8482A7}" dt="2024-03-05T15:09:08.683" v="3295" actId="478"/>
          <ac:spMkLst>
            <pc:docMk/>
            <pc:sldMk cId="404710551" sldId="1437"/>
            <ac:spMk id="3" creationId="{56139C2F-02B4-4E5A-8508-4722E04CA68B}"/>
          </ac:spMkLst>
        </pc:spChg>
      </pc:sldChg>
      <pc:sldChg chg="addSp delSp modSp add">
        <pc:chgData name="Michael Holden" userId="1e197879-207a-43e2-8d3f-0828e9b758d9" providerId="ADAL" clId="{D8BB8AED-CA12-48C3-A6DB-36F1EC8482A7}" dt="2024-03-05T15:14:16.021" v="3337" actId="14100"/>
        <pc:sldMkLst>
          <pc:docMk/>
          <pc:sldMk cId="2324617849" sldId="1438"/>
        </pc:sldMkLst>
        <pc:spChg chg="mod">
          <ac:chgData name="Michael Holden" userId="1e197879-207a-43e2-8d3f-0828e9b758d9" providerId="ADAL" clId="{D8BB8AED-CA12-48C3-A6DB-36F1EC8482A7}" dt="2024-03-05T15:09:45.473" v="3317" actId="5793"/>
          <ac:spMkLst>
            <pc:docMk/>
            <pc:sldMk cId="2324617849" sldId="1438"/>
            <ac:spMk id="2" creationId="{C335DABB-1238-4018-A11D-759519C09423}"/>
          </ac:spMkLst>
        </pc:spChg>
        <pc:spChg chg="mod">
          <ac:chgData name="Michael Holden" userId="1e197879-207a-43e2-8d3f-0828e9b758d9" providerId="ADAL" clId="{D8BB8AED-CA12-48C3-A6DB-36F1EC8482A7}" dt="2024-03-05T15:14:16.021" v="3337" actId="14100"/>
          <ac:spMkLst>
            <pc:docMk/>
            <pc:sldMk cId="2324617849" sldId="1438"/>
            <ac:spMk id="3" creationId="{F2FB7C29-944C-4DE6-A23C-31E64CEAF35C}"/>
          </ac:spMkLst>
        </pc:spChg>
        <pc:spChg chg="del">
          <ac:chgData name="Michael Holden" userId="1e197879-207a-43e2-8d3f-0828e9b758d9" providerId="ADAL" clId="{D8BB8AED-CA12-48C3-A6DB-36F1EC8482A7}" dt="2024-03-05T15:13:44.797" v="3328" actId="478"/>
          <ac:spMkLst>
            <pc:docMk/>
            <pc:sldMk cId="2324617849" sldId="1438"/>
            <ac:spMk id="4" creationId="{F4DACF6E-DFE5-4E79-B44A-E8FC8746F65D}"/>
          </ac:spMkLst>
        </pc:spChg>
        <pc:picChg chg="add mod">
          <ac:chgData name="Michael Holden" userId="1e197879-207a-43e2-8d3f-0828e9b758d9" providerId="ADAL" clId="{D8BB8AED-CA12-48C3-A6DB-36F1EC8482A7}" dt="2024-03-05T15:14:03.851" v="3334" actId="1076"/>
          <ac:picMkLst>
            <pc:docMk/>
            <pc:sldMk cId="2324617849" sldId="1438"/>
            <ac:picMk id="1026" creationId="{FCFF715D-E3A4-43D6-ACDC-D8117546E7C2}"/>
          </ac:picMkLst>
        </pc:picChg>
      </pc:sldChg>
      <pc:sldChg chg="addSp modSp add">
        <pc:chgData name="Michael Holden" userId="1e197879-207a-43e2-8d3f-0828e9b758d9" providerId="ADAL" clId="{D8BB8AED-CA12-48C3-A6DB-36F1EC8482A7}" dt="2024-03-05T15:46:16.217" v="4523" actId="14100"/>
        <pc:sldMkLst>
          <pc:docMk/>
          <pc:sldMk cId="3567483155" sldId="1439"/>
        </pc:sldMkLst>
        <pc:spChg chg="mod">
          <ac:chgData name="Michael Holden" userId="1e197879-207a-43e2-8d3f-0828e9b758d9" providerId="ADAL" clId="{D8BB8AED-CA12-48C3-A6DB-36F1EC8482A7}" dt="2024-03-05T15:19:56.516" v="3844" actId="20577"/>
          <ac:spMkLst>
            <pc:docMk/>
            <pc:sldMk cId="3567483155" sldId="1439"/>
            <ac:spMk id="2" creationId="{1654737F-B915-4CA7-86F3-63A9CC99C04F}"/>
          </ac:spMkLst>
        </pc:spChg>
        <pc:spChg chg="mod">
          <ac:chgData name="Michael Holden" userId="1e197879-207a-43e2-8d3f-0828e9b758d9" providerId="ADAL" clId="{D8BB8AED-CA12-48C3-A6DB-36F1EC8482A7}" dt="2024-03-05T15:46:16.217" v="4523" actId="14100"/>
          <ac:spMkLst>
            <pc:docMk/>
            <pc:sldMk cId="3567483155" sldId="1439"/>
            <ac:spMk id="3" creationId="{3D63175C-610E-4EE2-A9DD-5D1D40613826}"/>
          </ac:spMkLst>
        </pc:spChg>
        <pc:picChg chg="add mod">
          <ac:chgData name="Michael Holden" userId="1e197879-207a-43e2-8d3f-0828e9b758d9" providerId="ADAL" clId="{D8BB8AED-CA12-48C3-A6DB-36F1EC8482A7}" dt="2024-03-05T15:15:40.375" v="3354" actId="1076"/>
          <ac:picMkLst>
            <pc:docMk/>
            <pc:sldMk cId="3567483155" sldId="1439"/>
            <ac:picMk id="2050" creationId="{13B52572-EFB4-4749-91F0-C36201562113}"/>
          </ac:picMkLst>
        </pc:picChg>
      </pc:sldChg>
      <pc:sldChg chg="modSp add">
        <pc:chgData name="Michael Holden" userId="1e197879-207a-43e2-8d3f-0828e9b758d9" providerId="ADAL" clId="{D8BB8AED-CA12-48C3-A6DB-36F1EC8482A7}" dt="2024-03-05T15:15:59.140" v="3392" actId="20577"/>
        <pc:sldMkLst>
          <pc:docMk/>
          <pc:sldMk cId="712279938" sldId="1440"/>
        </pc:sldMkLst>
        <pc:spChg chg="mod">
          <ac:chgData name="Michael Holden" userId="1e197879-207a-43e2-8d3f-0828e9b758d9" providerId="ADAL" clId="{D8BB8AED-CA12-48C3-A6DB-36F1EC8482A7}" dt="2024-03-05T15:15:59.140" v="3392" actId="20577"/>
          <ac:spMkLst>
            <pc:docMk/>
            <pc:sldMk cId="712279938" sldId="1440"/>
            <ac:spMk id="2" creationId="{348FAE12-B9E7-4E56-989D-CBAC940E7301}"/>
          </ac:spMkLst>
        </pc:spChg>
      </pc:sldChg>
      <pc:sldChg chg="addSp delSp modSp add">
        <pc:chgData name="Michael Holden" userId="1e197879-207a-43e2-8d3f-0828e9b758d9" providerId="ADAL" clId="{D8BB8AED-CA12-48C3-A6DB-36F1EC8482A7}" dt="2024-03-05T15:24:15.859" v="4260" actId="255"/>
        <pc:sldMkLst>
          <pc:docMk/>
          <pc:sldMk cId="717454318" sldId="1441"/>
        </pc:sldMkLst>
        <pc:spChg chg="mod">
          <ac:chgData name="Michael Holden" userId="1e197879-207a-43e2-8d3f-0828e9b758d9" providerId="ADAL" clId="{D8BB8AED-CA12-48C3-A6DB-36F1EC8482A7}" dt="2024-03-05T15:20:27.547" v="3899" actId="20577"/>
          <ac:spMkLst>
            <pc:docMk/>
            <pc:sldMk cId="717454318" sldId="1441"/>
            <ac:spMk id="2" creationId="{1654737F-B915-4CA7-86F3-63A9CC99C04F}"/>
          </ac:spMkLst>
        </pc:spChg>
        <pc:spChg chg="mod">
          <ac:chgData name="Michael Holden" userId="1e197879-207a-43e2-8d3f-0828e9b758d9" providerId="ADAL" clId="{D8BB8AED-CA12-48C3-A6DB-36F1EC8482A7}" dt="2024-03-05T15:24:15.859" v="4260" actId="255"/>
          <ac:spMkLst>
            <pc:docMk/>
            <pc:sldMk cId="717454318" sldId="1441"/>
            <ac:spMk id="3" creationId="{3D63175C-610E-4EE2-A9DD-5D1D40613826}"/>
          </ac:spMkLst>
        </pc:spChg>
        <pc:picChg chg="del">
          <ac:chgData name="Michael Holden" userId="1e197879-207a-43e2-8d3f-0828e9b758d9" providerId="ADAL" clId="{D8BB8AED-CA12-48C3-A6DB-36F1EC8482A7}" dt="2024-03-05T15:20:30.976" v="3900" actId="478"/>
          <ac:picMkLst>
            <pc:docMk/>
            <pc:sldMk cId="717454318" sldId="1441"/>
            <ac:picMk id="2050" creationId="{13B52572-EFB4-4749-91F0-C36201562113}"/>
          </ac:picMkLst>
        </pc:picChg>
        <pc:picChg chg="add mod">
          <ac:chgData name="Michael Holden" userId="1e197879-207a-43e2-8d3f-0828e9b758d9" providerId="ADAL" clId="{D8BB8AED-CA12-48C3-A6DB-36F1EC8482A7}" dt="2024-03-05T15:21:28.027" v="3903" actId="1076"/>
          <ac:picMkLst>
            <pc:docMk/>
            <pc:sldMk cId="717454318" sldId="1441"/>
            <ac:picMk id="3074" creationId="{0C4A54C7-BC50-465C-9D3E-D37D5FF2A65C}"/>
          </ac:picMkLst>
        </pc:picChg>
      </pc:sldChg>
      <pc:sldChg chg="addSp modSp add">
        <pc:chgData name="Michael Holden" userId="1e197879-207a-43e2-8d3f-0828e9b758d9" providerId="ADAL" clId="{D8BB8AED-CA12-48C3-A6DB-36F1EC8482A7}" dt="2024-03-05T15:30:18.097" v="4306" actId="1076"/>
        <pc:sldMkLst>
          <pc:docMk/>
          <pc:sldMk cId="688060402" sldId="1442"/>
        </pc:sldMkLst>
        <pc:spChg chg="mod">
          <ac:chgData name="Michael Holden" userId="1e197879-207a-43e2-8d3f-0828e9b758d9" providerId="ADAL" clId="{D8BB8AED-CA12-48C3-A6DB-36F1EC8482A7}" dt="2024-03-05T15:30:18.097" v="4306" actId="1076"/>
          <ac:spMkLst>
            <pc:docMk/>
            <pc:sldMk cId="688060402" sldId="1442"/>
            <ac:spMk id="2" creationId="{B9BD2CD1-4DBC-4950-9DC0-33CD70EA138A}"/>
          </ac:spMkLst>
        </pc:spChg>
        <pc:picChg chg="add mod">
          <ac:chgData name="Michael Holden" userId="1e197879-207a-43e2-8d3f-0828e9b758d9" providerId="ADAL" clId="{D8BB8AED-CA12-48C3-A6DB-36F1EC8482A7}" dt="2024-03-05T15:29:54.647" v="4299" actId="14100"/>
          <ac:picMkLst>
            <pc:docMk/>
            <pc:sldMk cId="688060402" sldId="1442"/>
            <ac:picMk id="3" creationId="{7C86980F-CA59-4EDF-8163-2FEECE2CE1E1}"/>
          </ac:picMkLst>
        </pc:picChg>
        <pc:picChg chg="add mod">
          <ac:chgData name="Michael Holden" userId="1e197879-207a-43e2-8d3f-0828e9b758d9" providerId="ADAL" clId="{D8BB8AED-CA12-48C3-A6DB-36F1EC8482A7}" dt="2024-03-05T15:30:00.336" v="4300" actId="1076"/>
          <ac:picMkLst>
            <pc:docMk/>
            <pc:sldMk cId="688060402" sldId="1442"/>
            <ac:picMk id="4098" creationId="{AC754227-64CF-4999-A5CD-60A692EBEE40}"/>
          </ac:picMkLst>
        </pc:picChg>
        <pc:picChg chg="add mod">
          <ac:chgData name="Michael Holden" userId="1e197879-207a-43e2-8d3f-0828e9b758d9" providerId="ADAL" clId="{D8BB8AED-CA12-48C3-A6DB-36F1EC8482A7}" dt="2024-03-05T15:30:05.521" v="4302" actId="1076"/>
          <ac:picMkLst>
            <pc:docMk/>
            <pc:sldMk cId="688060402" sldId="1442"/>
            <ac:picMk id="4100" creationId="{A638AAEC-0F46-469E-89A1-2F5C4B28A273}"/>
          </ac:picMkLst>
        </pc:picChg>
      </pc:sldChg>
      <pc:sldChg chg="addSp modSp add">
        <pc:chgData name="Michael Holden" userId="1e197879-207a-43e2-8d3f-0828e9b758d9" providerId="ADAL" clId="{D8BB8AED-CA12-48C3-A6DB-36F1EC8482A7}" dt="2024-03-05T15:34:30.048" v="4351" actId="1076"/>
        <pc:sldMkLst>
          <pc:docMk/>
          <pc:sldMk cId="2956127872" sldId="1443"/>
        </pc:sldMkLst>
        <pc:spChg chg="mod">
          <ac:chgData name="Michael Holden" userId="1e197879-207a-43e2-8d3f-0828e9b758d9" providerId="ADAL" clId="{D8BB8AED-CA12-48C3-A6DB-36F1EC8482A7}" dt="2024-03-05T15:30:44.708" v="4342" actId="1076"/>
          <ac:spMkLst>
            <pc:docMk/>
            <pc:sldMk cId="2956127872" sldId="1443"/>
            <ac:spMk id="2" creationId="{0AD9E9A5-1B35-4051-AAC0-6B7FB33728F4}"/>
          </ac:spMkLst>
        </pc:spChg>
        <pc:picChg chg="add mod">
          <ac:chgData name="Michael Holden" userId="1e197879-207a-43e2-8d3f-0828e9b758d9" providerId="ADAL" clId="{D8BB8AED-CA12-48C3-A6DB-36F1EC8482A7}" dt="2024-03-05T15:33:14.659" v="4347" actId="14100"/>
          <ac:picMkLst>
            <pc:docMk/>
            <pc:sldMk cId="2956127872" sldId="1443"/>
            <ac:picMk id="3" creationId="{8E9FAC49-D3CC-488C-BF36-D25917FF920C}"/>
          </ac:picMkLst>
        </pc:picChg>
        <pc:picChg chg="add mod">
          <ac:chgData name="Michael Holden" userId="1e197879-207a-43e2-8d3f-0828e9b758d9" providerId="ADAL" clId="{D8BB8AED-CA12-48C3-A6DB-36F1EC8482A7}" dt="2024-03-05T15:34:26.267" v="4350" actId="14100"/>
          <ac:picMkLst>
            <pc:docMk/>
            <pc:sldMk cId="2956127872" sldId="1443"/>
            <ac:picMk id="4" creationId="{B8389206-A645-40A2-BE5C-625A08367123}"/>
          </ac:picMkLst>
        </pc:picChg>
        <pc:picChg chg="add mod">
          <ac:chgData name="Michael Holden" userId="1e197879-207a-43e2-8d3f-0828e9b758d9" providerId="ADAL" clId="{D8BB8AED-CA12-48C3-A6DB-36F1EC8482A7}" dt="2024-03-05T15:34:30.048" v="4351" actId="1076"/>
          <ac:picMkLst>
            <pc:docMk/>
            <pc:sldMk cId="2956127872" sldId="1443"/>
            <ac:picMk id="5122" creationId="{0FBE9003-A722-48C0-999F-7F513CC84AE2}"/>
          </ac:picMkLst>
        </pc:picChg>
      </pc:sldChg>
      <pc:sldChg chg="addSp modSp add">
        <pc:chgData name="Michael Holden" userId="1e197879-207a-43e2-8d3f-0828e9b758d9" providerId="ADAL" clId="{D8BB8AED-CA12-48C3-A6DB-36F1EC8482A7}" dt="2024-03-05T15:38:45.433" v="4478" actId="1076"/>
        <pc:sldMkLst>
          <pc:docMk/>
          <pc:sldMk cId="2692684010" sldId="1444"/>
        </pc:sldMkLst>
        <pc:spChg chg="mod">
          <ac:chgData name="Michael Holden" userId="1e197879-207a-43e2-8d3f-0828e9b758d9" providerId="ADAL" clId="{D8BB8AED-CA12-48C3-A6DB-36F1EC8482A7}" dt="2024-03-05T15:34:56.622" v="4392" actId="1076"/>
          <ac:spMkLst>
            <pc:docMk/>
            <pc:sldMk cId="2692684010" sldId="1444"/>
            <ac:spMk id="2" creationId="{2DD5F204-058E-473D-ACB8-9A8EF82F0256}"/>
          </ac:spMkLst>
        </pc:spChg>
        <pc:picChg chg="add mod">
          <ac:chgData name="Michael Holden" userId="1e197879-207a-43e2-8d3f-0828e9b758d9" providerId="ADAL" clId="{D8BB8AED-CA12-48C3-A6DB-36F1EC8482A7}" dt="2024-03-05T15:38:45.433" v="4478" actId="1076"/>
          <ac:picMkLst>
            <pc:docMk/>
            <pc:sldMk cId="2692684010" sldId="1444"/>
            <ac:picMk id="6146" creationId="{A1872156-D106-4037-A752-A375C64EA47E}"/>
          </ac:picMkLst>
        </pc:picChg>
        <pc:picChg chg="add mod">
          <ac:chgData name="Michael Holden" userId="1e197879-207a-43e2-8d3f-0828e9b758d9" providerId="ADAL" clId="{D8BB8AED-CA12-48C3-A6DB-36F1EC8482A7}" dt="2024-03-05T15:36:34.676" v="4468" actId="1076"/>
          <ac:picMkLst>
            <pc:docMk/>
            <pc:sldMk cId="2692684010" sldId="1444"/>
            <ac:picMk id="6148" creationId="{7003C35F-1486-4001-A9DA-4A1BDBEBFEB2}"/>
          </ac:picMkLst>
        </pc:picChg>
        <pc:picChg chg="add mod">
          <ac:chgData name="Michael Holden" userId="1e197879-207a-43e2-8d3f-0828e9b758d9" providerId="ADAL" clId="{D8BB8AED-CA12-48C3-A6DB-36F1EC8482A7}" dt="2024-03-05T15:37:08.200" v="4472" actId="1076"/>
          <ac:picMkLst>
            <pc:docMk/>
            <pc:sldMk cId="2692684010" sldId="1444"/>
            <ac:picMk id="6150" creationId="{A5A62296-D482-4628-9C1B-FC3058802714}"/>
          </ac:picMkLst>
        </pc:picChg>
        <pc:picChg chg="add mod">
          <ac:chgData name="Michael Holden" userId="1e197879-207a-43e2-8d3f-0828e9b758d9" providerId="ADAL" clId="{D8BB8AED-CA12-48C3-A6DB-36F1EC8482A7}" dt="2024-03-05T15:38:39.217" v="4476" actId="1076"/>
          <ac:picMkLst>
            <pc:docMk/>
            <pc:sldMk cId="2692684010" sldId="1444"/>
            <ac:picMk id="6152" creationId="{1CECA438-EE16-4954-91C9-C1AF77F5CE6F}"/>
          </ac:picMkLst>
        </pc:picChg>
      </pc:sldChg>
      <pc:sldChg chg="modSp add">
        <pc:chgData name="Michael Holden" userId="1e197879-207a-43e2-8d3f-0828e9b758d9" providerId="ADAL" clId="{D8BB8AED-CA12-48C3-A6DB-36F1EC8482A7}" dt="2024-03-05T15:35:09.439" v="4429" actId="20577"/>
        <pc:sldMkLst>
          <pc:docMk/>
          <pc:sldMk cId="1543147965" sldId="1445"/>
        </pc:sldMkLst>
        <pc:spChg chg="mod">
          <ac:chgData name="Michael Holden" userId="1e197879-207a-43e2-8d3f-0828e9b758d9" providerId="ADAL" clId="{D8BB8AED-CA12-48C3-A6DB-36F1EC8482A7}" dt="2024-03-05T15:35:09.439" v="4429" actId="20577"/>
          <ac:spMkLst>
            <pc:docMk/>
            <pc:sldMk cId="1543147965" sldId="1445"/>
            <ac:spMk id="2" creationId="{DE3C164F-B63F-4EF8-B317-6A1097AED47F}"/>
          </ac:spMkLst>
        </pc:spChg>
      </pc:sldChg>
      <pc:sldChg chg="add">
        <pc:chgData name="Michael Holden" userId="1e197879-207a-43e2-8d3f-0828e9b758d9" providerId="ADAL" clId="{D8BB8AED-CA12-48C3-A6DB-36F1EC8482A7}" dt="2024-03-05T15:35:24.595" v="4430"/>
        <pc:sldMkLst>
          <pc:docMk/>
          <pc:sldMk cId="2447940249" sldId="1446"/>
        </pc:sldMkLst>
      </pc:sldChg>
      <pc:sldChg chg="addSp modSp add">
        <pc:chgData name="Michael Holden" userId="1e197879-207a-43e2-8d3f-0828e9b758d9" providerId="ADAL" clId="{D8BB8AED-CA12-48C3-A6DB-36F1EC8482A7}" dt="2024-03-05T15:42:47.231" v="4489" actId="1076"/>
        <pc:sldMkLst>
          <pc:docMk/>
          <pc:sldMk cId="3284929697" sldId="1447"/>
        </pc:sldMkLst>
        <pc:spChg chg="mod">
          <ac:chgData name="Michael Holden" userId="1e197879-207a-43e2-8d3f-0828e9b758d9" providerId="ADAL" clId="{D8BB8AED-CA12-48C3-A6DB-36F1EC8482A7}" dt="2024-03-05T15:35:57.333" v="4464" actId="1076"/>
          <ac:spMkLst>
            <pc:docMk/>
            <pc:sldMk cId="3284929697" sldId="1447"/>
            <ac:spMk id="2" creationId="{E84B1705-A8D6-4A77-A3C4-7C2339E2C899}"/>
          </ac:spMkLst>
        </pc:spChg>
        <pc:picChg chg="add mod">
          <ac:chgData name="Michael Holden" userId="1e197879-207a-43e2-8d3f-0828e9b758d9" providerId="ADAL" clId="{D8BB8AED-CA12-48C3-A6DB-36F1EC8482A7}" dt="2024-03-05T15:39:07.187" v="4480" actId="1076"/>
          <ac:picMkLst>
            <pc:docMk/>
            <pc:sldMk cId="3284929697" sldId="1447"/>
            <ac:picMk id="7170" creationId="{82709D32-1C07-431C-9182-11C0BD135FAE}"/>
          </ac:picMkLst>
        </pc:picChg>
        <pc:picChg chg="add mod">
          <ac:chgData name="Michael Holden" userId="1e197879-207a-43e2-8d3f-0828e9b758d9" providerId="ADAL" clId="{D8BB8AED-CA12-48C3-A6DB-36F1EC8482A7}" dt="2024-03-05T15:41:53.514" v="4483" actId="14100"/>
          <ac:picMkLst>
            <pc:docMk/>
            <pc:sldMk cId="3284929697" sldId="1447"/>
            <ac:picMk id="7172" creationId="{F3C0CCDE-7AC1-4D24-B159-9B2331C09465}"/>
          </ac:picMkLst>
        </pc:picChg>
        <pc:picChg chg="add mod">
          <ac:chgData name="Michael Holden" userId="1e197879-207a-43e2-8d3f-0828e9b758d9" providerId="ADAL" clId="{D8BB8AED-CA12-48C3-A6DB-36F1EC8482A7}" dt="2024-03-05T15:42:11.926" v="4487" actId="14100"/>
          <ac:picMkLst>
            <pc:docMk/>
            <pc:sldMk cId="3284929697" sldId="1447"/>
            <ac:picMk id="7174" creationId="{4BD9BD80-390A-4123-901C-724A537AB9B9}"/>
          </ac:picMkLst>
        </pc:picChg>
        <pc:picChg chg="add mod">
          <ac:chgData name="Michael Holden" userId="1e197879-207a-43e2-8d3f-0828e9b758d9" providerId="ADAL" clId="{D8BB8AED-CA12-48C3-A6DB-36F1EC8482A7}" dt="2024-03-05T15:42:47.231" v="4489" actId="1076"/>
          <ac:picMkLst>
            <pc:docMk/>
            <pc:sldMk cId="3284929697" sldId="1447"/>
            <ac:picMk id="7176" creationId="{5213E382-3980-4806-A526-5D2DB1B9ADD4}"/>
          </ac:picMkLst>
        </pc:picChg>
      </pc:sldChg>
      <pc:sldChg chg="modSp add">
        <pc:chgData name="Michael Holden" userId="1e197879-207a-43e2-8d3f-0828e9b758d9" providerId="ADAL" clId="{D8BB8AED-CA12-48C3-A6DB-36F1EC8482A7}" dt="2024-03-05T15:43:30.946" v="4514" actId="20577"/>
        <pc:sldMkLst>
          <pc:docMk/>
          <pc:sldMk cId="2694702228" sldId="1448"/>
        </pc:sldMkLst>
        <pc:spChg chg="mod">
          <ac:chgData name="Michael Holden" userId="1e197879-207a-43e2-8d3f-0828e9b758d9" providerId="ADAL" clId="{D8BB8AED-CA12-48C3-A6DB-36F1EC8482A7}" dt="2024-03-05T15:43:30.946" v="4514" actId="20577"/>
          <ac:spMkLst>
            <pc:docMk/>
            <pc:sldMk cId="2694702228" sldId="1448"/>
            <ac:spMk id="2" creationId="{2203D811-F6B0-4992-8FAA-475073DC78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t>Total Fraud/Forgery Claims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General</c:formatCode>
                <c:ptCount val="1"/>
                <c:pt idx="0">
                  <c:v>35</c:v>
                </c:pt>
              </c:numCache>
            </c:numRef>
          </c:val>
          <c:extLst>
            <c:ext xmlns:c16="http://schemas.microsoft.com/office/drawing/2014/chart" uri="{C3380CC4-5D6E-409C-BE32-E72D297353CC}">
              <c16:uniqueId val="{00000000-A489-44E6-8B96-ABE7BA336DC6}"/>
            </c:ext>
          </c:extLst>
        </c:ser>
        <c:ser>
          <c:idx val="1"/>
          <c:order val="1"/>
          <c:tx>
            <c:strRef>
              <c:f>Sheet1!$B$1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39</c:v>
                </c:pt>
              </c:numCache>
            </c:numRef>
          </c:val>
          <c:extLst>
            <c:ext xmlns:c16="http://schemas.microsoft.com/office/drawing/2014/chart" uri="{C3380CC4-5D6E-409C-BE32-E72D297353CC}">
              <c16:uniqueId val="{00000001-A489-44E6-8B96-ABE7BA336DC6}"/>
            </c:ext>
          </c:extLst>
        </c:ser>
        <c:ser>
          <c:idx val="2"/>
          <c:order val="2"/>
          <c:tx>
            <c:strRef>
              <c:f>Sheet1!$C$1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62</c:v>
                </c:pt>
              </c:numCache>
            </c:numRef>
          </c:val>
          <c:extLst>
            <c:ext xmlns:c16="http://schemas.microsoft.com/office/drawing/2014/chart" uri="{C3380CC4-5D6E-409C-BE32-E72D297353CC}">
              <c16:uniqueId val="{00000002-A489-44E6-8B96-ABE7BA336DC6}"/>
            </c:ext>
          </c:extLst>
        </c:ser>
        <c:dLbls>
          <c:dLblPos val="outEnd"/>
          <c:showLegendKey val="0"/>
          <c:showVal val="1"/>
          <c:showCatName val="0"/>
          <c:showSerName val="0"/>
          <c:showPercent val="0"/>
          <c:showBubbleSize val="0"/>
        </c:dLbls>
        <c:gapWidth val="219"/>
        <c:overlap val="-27"/>
        <c:axId val="2022883471"/>
        <c:axId val="2022884303"/>
      </c:barChart>
      <c:catAx>
        <c:axId val="2022883471"/>
        <c:scaling>
          <c:orientation val="minMax"/>
        </c:scaling>
        <c:delete val="1"/>
        <c:axPos val="b"/>
        <c:numFmt formatCode="General" sourceLinked="1"/>
        <c:majorTickMark val="none"/>
        <c:minorTickMark val="none"/>
        <c:tickLblPos val="nextTo"/>
        <c:crossAx val="2022884303"/>
        <c:crosses val="autoZero"/>
        <c:auto val="1"/>
        <c:lblAlgn val="ctr"/>
        <c:lblOffset val="100"/>
        <c:noMultiLvlLbl val="0"/>
      </c:catAx>
      <c:valAx>
        <c:axId val="20228843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8834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8668477967722322"/>
          <c:y val="0.90507192722984953"/>
          <c:w val="0.63665521842306827"/>
          <c:h val="7.91814308655259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0.25715</cdr:x>
      <cdr:y>0.57874</cdr:y>
    </cdr:from>
    <cdr:to>
      <cdr:x>0.35519</cdr:x>
      <cdr:y>0.82052</cdr:y>
    </cdr:to>
    <cdr:sp macro="" textlink="">
      <cdr:nvSpPr>
        <cdr:cNvPr id="2" name="TextBox 1">
          <a:extLst xmlns:a="http://schemas.openxmlformats.org/drawingml/2006/main">
            <a:ext uri="{FF2B5EF4-FFF2-40B4-BE49-F238E27FC236}">
              <a16:creationId xmlns:a16="http://schemas.microsoft.com/office/drawing/2014/main" id="{5A77F451-C1B8-419F-8635-0CF6BADC257E}"/>
            </a:ext>
          </a:extLst>
        </cdr:cNvPr>
        <cdr:cNvSpPr txBox="1"/>
      </cdr:nvSpPr>
      <cdr:spPr>
        <a:xfrm xmlns:a="http://schemas.openxmlformats.org/drawingml/2006/main">
          <a:off x="1954662" y="2800611"/>
          <a:ext cx="745174" cy="1169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C000"/>
              </a:solidFill>
            </a:rPr>
            <a:t>6.7% of total claims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61204-E79F-C642-B0A9-F143D5DCC7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Inter" panose="02000503000000020004" pitchFamily="2" charset="0"/>
            </a:endParaRPr>
          </a:p>
        </p:txBody>
      </p:sp>
      <p:sp>
        <p:nvSpPr>
          <p:cNvPr id="3" name="Date Placeholder 2">
            <a:extLst>
              <a:ext uri="{FF2B5EF4-FFF2-40B4-BE49-F238E27FC236}">
                <a16:creationId xmlns:a16="http://schemas.microsoft.com/office/drawing/2014/main" id="{9D7CD0A6-9F31-744B-BA3D-F05E8BAF12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513BF-F22C-3546-ADF6-3B763E27B256}" type="datetimeFigureOut">
              <a:rPr lang="en-US" smtClean="0">
                <a:latin typeface="Inter" panose="02000503000000020004" pitchFamily="2" charset="0"/>
              </a:rPr>
              <a:t>2/28/2024</a:t>
            </a:fld>
            <a:endParaRPr lang="en-US">
              <a:latin typeface="Inter" panose="02000503000000020004" pitchFamily="2" charset="0"/>
            </a:endParaRPr>
          </a:p>
        </p:txBody>
      </p:sp>
      <p:sp>
        <p:nvSpPr>
          <p:cNvPr id="4" name="Footer Placeholder 3">
            <a:extLst>
              <a:ext uri="{FF2B5EF4-FFF2-40B4-BE49-F238E27FC236}">
                <a16:creationId xmlns:a16="http://schemas.microsoft.com/office/drawing/2014/main" id="{0475C1B6-D107-424C-AB05-C1D83FD1D0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Inter" panose="02000503000000020004" pitchFamily="2" charset="0"/>
            </a:endParaRPr>
          </a:p>
        </p:txBody>
      </p:sp>
      <p:sp>
        <p:nvSpPr>
          <p:cNvPr id="5" name="Slide Number Placeholder 4">
            <a:extLst>
              <a:ext uri="{FF2B5EF4-FFF2-40B4-BE49-F238E27FC236}">
                <a16:creationId xmlns:a16="http://schemas.microsoft.com/office/drawing/2014/main" id="{EB988401-94CC-7048-A7C6-50FE310BAA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AFE910-1899-044C-8EC8-A776553E3587}" type="slidenum">
              <a:rPr lang="en-US" smtClean="0">
                <a:latin typeface="Inter" panose="02000503000000020004" pitchFamily="2" charset="0"/>
              </a:rPr>
              <a:t>‹#›</a:t>
            </a:fld>
            <a:endParaRPr lang="en-US">
              <a:latin typeface="Inter" panose="02000503000000020004" pitchFamily="2" charset="0"/>
            </a:endParaRPr>
          </a:p>
        </p:txBody>
      </p:sp>
    </p:spTree>
    <p:extLst>
      <p:ext uri="{BB962C8B-B14F-4D97-AF65-F5344CB8AC3E}">
        <p14:creationId xmlns:p14="http://schemas.microsoft.com/office/powerpoint/2010/main" val="2615394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76066E1A-25C3-9743-8A85-26F9F4D1FFF4}" type="datetimeFigureOut">
              <a:rPr lang="en-US" smtClean="0"/>
              <a:pPr/>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89EB4838-5365-2D4D-BCA2-80E2F562F3A6}" type="slidenum">
              <a:rPr lang="en-US" smtClean="0"/>
              <a:pPr/>
              <a:t>‹#›</a:t>
            </a:fld>
            <a:endParaRPr lang="en-US"/>
          </a:p>
        </p:txBody>
      </p:sp>
    </p:spTree>
    <p:extLst>
      <p:ext uri="{BB962C8B-B14F-4D97-AF65-F5344CB8AC3E}">
        <p14:creationId xmlns:p14="http://schemas.microsoft.com/office/powerpoint/2010/main" val="15763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457200" algn="l" defTabSz="914400" rtl="0" eaLnBrk="1" latinLnBrk="0" hangingPunct="1">
      <a:defRPr sz="1200" b="0" i="0" kern="1200">
        <a:solidFill>
          <a:schemeClr val="tx1"/>
        </a:solidFill>
        <a:latin typeface="Inter" panose="02000503000000020004" pitchFamily="2" charset="0"/>
        <a:ea typeface="+mn-ea"/>
        <a:cs typeface="+mn-cs"/>
      </a:defRPr>
    </a:lvl2pPr>
    <a:lvl3pPr marL="914400" algn="l" defTabSz="914400" rtl="0" eaLnBrk="1" latinLnBrk="0" hangingPunct="1">
      <a:defRPr sz="1200" b="0" i="0" kern="1200">
        <a:solidFill>
          <a:schemeClr val="tx1"/>
        </a:solidFill>
        <a:latin typeface="Inter" panose="02000503000000020004" pitchFamily="2" charset="0"/>
        <a:ea typeface="+mn-ea"/>
        <a:cs typeface="+mn-cs"/>
      </a:defRPr>
    </a:lvl3pPr>
    <a:lvl4pPr marL="1371600" algn="l" defTabSz="914400" rtl="0" eaLnBrk="1" latinLnBrk="0" hangingPunct="1">
      <a:defRPr sz="1200" b="0" i="0" kern="1200">
        <a:solidFill>
          <a:schemeClr val="tx1"/>
        </a:solidFill>
        <a:latin typeface="Inter" panose="02000503000000020004" pitchFamily="2" charset="0"/>
        <a:ea typeface="+mn-ea"/>
        <a:cs typeface="+mn-cs"/>
      </a:defRPr>
    </a:lvl4pPr>
    <a:lvl5pPr marL="1828800" algn="l" defTabSz="914400" rtl="0" eaLnBrk="1" latinLnBrk="0" hangingPunct="1">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B4838-5365-2D4D-BCA2-80E2F562F3A6}" type="slidenum">
              <a:rPr lang="en-US" smtClean="0"/>
              <a:pPr/>
              <a:t>4</a:t>
            </a:fld>
            <a:endParaRPr lang="en-US"/>
          </a:p>
        </p:txBody>
      </p:sp>
    </p:spTree>
    <p:extLst>
      <p:ext uri="{BB962C8B-B14F-4D97-AF65-F5344CB8AC3E}">
        <p14:creationId xmlns:p14="http://schemas.microsoft.com/office/powerpoint/2010/main" val="404203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EB4838-5365-2D4D-BCA2-80E2F562F3A6}" type="slidenum">
              <a:rPr lang="en-US" smtClean="0"/>
              <a:pPr/>
              <a:t>25</a:t>
            </a:fld>
            <a:endParaRPr lang="en-US"/>
          </a:p>
        </p:txBody>
      </p:sp>
    </p:spTree>
    <p:extLst>
      <p:ext uri="{BB962C8B-B14F-4D97-AF65-F5344CB8AC3E}">
        <p14:creationId xmlns:p14="http://schemas.microsoft.com/office/powerpoint/2010/main" val="931276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gradFill flip="none" rotWithShape="1">
          <a:gsLst>
            <a:gs pos="0">
              <a:srgbClr val="044BD9"/>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E0D640A-F4B4-9942-8896-EC800E6CB723}"/>
              </a:ext>
            </a:extLst>
          </p:cNvPr>
          <p:cNvSpPr/>
          <p:nvPr userDrawn="1"/>
        </p:nvSpPr>
        <p:spPr>
          <a:xfrm>
            <a:off x="-1302619" y="903567"/>
            <a:ext cx="10321477" cy="8518886"/>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1" name="Freeform 20">
            <a:extLst>
              <a:ext uri="{FF2B5EF4-FFF2-40B4-BE49-F238E27FC236}">
                <a16:creationId xmlns:a16="http://schemas.microsoft.com/office/drawing/2014/main" id="{E0117E01-7A7C-B947-8C5A-60D589B194B4}"/>
              </a:ext>
            </a:extLst>
          </p:cNvPr>
          <p:cNvSpPr/>
          <p:nvPr userDrawn="1"/>
        </p:nvSpPr>
        <p:spPr>
          <a:xfrm>
            <a:off x="6369951" y="1578279"/>
            <a:ext cx="7644006" cy="6309021"/>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gradFill flip="none" rotWithShape="1">
            <a:gsLst>
              <a:gs pos="43000">
                <a:schemeClr val="accent2">
                  <a:alpha val="0"/>
                </a:schemeClr>
              </a:gs>
              <a:gs pos="98000">
                <a:schemeClr val="accent2">
                  <a:alpha val="45220"/>
                </a:schemeClr>
              </a:gs>
            </a:gsLst>
            <a:path path="circle">
              <a:fillToRect l="100000" t="100000"/>
            </a:path>
            <a:tileRect r="-100000" b="-10000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2" name="Freeform 21">
            <a:extLst>
              <a:ext uri="{FF2B5EF4-FFF2-40B4-BE49-F238E27FC236}">
                <a16:creationId xmlns:a16="http://schemas.microsoft.com/office/drawing/2014/main" id="{0F6F4887-1EE8-D843-AA9B-AB4D1C830B23}"/>
              </a:ext>
            </a:extLst>
          </p:cNvPr>
          <p:cNvSpPr/>
          <p:nvPr userDrawn="1"/>
        </p:nvSpPr>
        <p:spPr>
          <a:xfrm>
            <a:off x="10072079" y="470374"/>
            <a:ext cx="2769545" cy="6612048"/>
          </a:xfrm>
          <a:custGeom>
            <a:avLst/>
            <a:gdLst>
              <a:gd name="connsiteX0" fmla="*/ 0 w 352539"/>
              <a:gd name="connsiteY0" fmla="*/ 0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611436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571616 h 571616"/>
              <a:gd name="connsiteX1" fmla="*/ 352539 w 352539"/>
              <a:gd name="connsiteY1" fmla="*/ 571616 h 571616"/>
              <a:gd name="connsiteX2" fmla="*/ 293246 w 352539"/>
              <a:gd name="connsiteY2" fmla="*/ 571616 h 571616"/>
              <a:gd name="connsiteX3" fmla="*/ 293246 w 352539"/>
              <a:gd name="connsiteY3" fmla="*/ 100497 h 571616"/>
              <a:gd name="connsiteX4" fmla="*/ 276496 w 352539"/>
              <a:gd name="connsiteY4" fmla="*/ 67747 h 571616"/>
              <a:gd name="connsiteX5" fmla="*/ 189418 w 352539"/>
              <a:gd name="connsiteY5" fmla="*/ 4426 h 571616"/>
              <a:gd name="connsiteX6" fmla="*/ 160867 w 352539"/>
              <a:gd name="connsiteY6" fmla="*/ 4426 h 571616"/>
              <a:gd name="connsiteX7" fmla="*/ 73789 w 352539"/>
              <a:gd name="connsiteY7" fmla="*/ 67747 h 571616"/>
              <a:gd name="connsiteX8" fmla="*/ 57230 w 352539"/>
              <a:gd name="connsiteY8" fmla="*/ 97373 h 571616"/>
              <a:gd name="connsiteX9" fmla="*/ 57230 w 352539"/>
              <a:gd name="connsiteY9" fmla="*/ 571616 h 571616"/>
              <a:gd name="connsiteX10" fmla="*/ 0 w 352539"/>
              <a:gd name="connsiteY10" fmla="*/ 571616 h 571616"/>
              <a:gd name="connsiteX0" fmla="*/ 0 w 295309"/>
              <a:gd name="connsiteY0" fmla="*/ 571616 h 571616"/>
              <a:gd name="connsiteX1" fmla="*/ 295309 w 295309"/>
              <a:gd name="connsiteY1" fmla="*/ 571616 h 571616"/>
              <a:gd name="connsiteX2" fmla="*/ 236016 w 295309"/>
              <a:gd name="connsiteY2" fmla="*/ 571616 h 571616"/>
              <a:gd name="connsiteX3" fmla="*/ 236016 w 295309"/>
              <a:gd name="connsiteY3" fmla="*/ 100497 h 571616"/>
              <a:gd name="connsiteX4" fmla="*/ 219266 w 295309"/>
              <a:gd name="connsiteY4" fmla="*/ 67747 h 571616"/>
              <a:gd name="connsiteX5" fmla="*/ 132188 w 295309"/>
              <a:gd name="connsiteY5" fmla="*/ 4426 h 571616"/>
              <a:gd name="connsiteX6" fmla="*/ 103637 w 295309"/>
              <a:gd name="connsiteY6" fmla="*/ 4426 h 571616"/>
              <a:gd name="connsiteX7" fmla="*/ 16559 w 295309"/>
              <a:gd name="connsiteY7" fmla="*/ 67747 h 571616"/>
              <a:gd name="connsiteX8" fmla="*/ 0 w 295309"/>
              <a:gd name="connsiteY8" fmla="*/ 97373 h 571616"/>
              <a:gd name="connsiteX9" fmla="*/ 0 w 295309"/>
              <a:gd name="connsiteY9" fmla="*/ 571616 h 571616"/>
              <a:gd name="connsiteX0" fmla="*/ 0 w 236016"/>
              <a:gd name="connsiteY0" fmla="*/ 571616 h 571616"/>
              <a:gd name="connsiteX1" fmla="*/ 236016 w 236016"/>
              <a:gd name="connsiteY1" fmla="*/ 571616 h 571616"/>
              <a:gd name="connsiteX2" fmla="*/ 236016 w 236016"/>
              <a:gd name="connsiteY2" fmla="*/ 100497 h 571616"/>
              <a:gd name="connsiteX3" fmla="*/ 219266 w 236016"/>
              <a:gd name="connsiteY3" fmla="*/ 67747 h 571616"/>
              <a:gd name="connsiteX4" fmla="*/ 132188 w 236016"/>
              <a:gd name="connsiteY4" fmla="*/ 4426 h 571616"/>
              <a:gd name="connsiteX5" fmla="*/ 103637 w 236016"/>
              <a:gd name="connsiteY5" fmla="*/ 4426 h 571616"/>
              <a:gd name="connsiteX6" fmla="*/ 16559 w 236016"/>
              <a:gd name="connsiteY6" fmla="*/ 67747 h 571616"/>
              <a:gd name="connsiteX7" fmla="*/ 0 w 236016"/>
              <a:gd name="connsiteY7" fmla="*/ 97373 h 571616"/>
              <a:gd name="connsiteX8" fmla="*/ 0 w 236016"/>
              <a:gd name="connsiteY8" fmla="*/ 571616 h 5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6" h="571616">
                <a:moveTo>
                  <a:pt x="0" y="571616"/>
                </a:moveTo>
                <a:lnTo>
                  <a:pt x="236016" y="571616"/>
                </a:lnTo>
                <a:lnTo>
                  <a:pt x="236016" y="100497"/>
                </a:lnTo>
                <a:cubicBezTo>
                  <a:pt x="236006" y="87548"/>
                  <a:pt x="229783" y="75384"/>
                  <a:pt x="219266" y="67747"/>
                </a:cubicBezTo>
                <a:lnTo>
                  <a:pt x="132188" y="4426"/>
                </a:lnTo>
                <a:cubicBezTo>
                  <a:pt x="123594" y="-1475"/>
                  <a:pt x="112231" y="-1475"/>
                  <a:pt x="103637" y="4426"/>
                </a:cubicBezTo>
                <a:lnTo>
                  <a:pt x="16559" y="67747"/>
                </a:lnTo>
                <a:cubicBezTo>
                  <a:pt x="6947" y="74741"/>
                  <a:pt x="904" y="85565"/>
                  <a:pt x="0" y="97373"/>
                </a:cubicBezTo>
                <a:lnTo>
                  <a:pt x="0" y="571616"/>
                </a:lnTo>
                <a:close/>
              </a:path>
            </a:pathLst>
          </a:custGeom>
          <a:noFill/>
          <a:ln w="12700" cap="flat">
            <a:solidFill>
              <a:schemeClr val="accent2"/>
            </a:solid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7C886EC-A333-2A42-A3CC-F38DF59CD2C3}"/>
              </a:ext>
            </a:extLst>
          </p:cNvPr>
          <p:cNvSpPr/>
          <p:nvPr userDrawn="1"/>
        </p:nvSpPr>
        <p:spPr>
          <a:xfrm>
            <a:off x="6662058" y="5725448"/>
            <a:ext cx="2084556" cy="5048664"/>
          </a:xfrm>
          <a:custGeom>
            <a:avLst/>
            <a:gdLst>
              <a:gd name="connsiteX0" fmla="*/ 0 w 352539"/>
              <a:gd name="connsiteY0" fmla="*/ 0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611436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571616 h 571616"/>
              <a:gd name="connsiteX1" fmla="*/ 352539 w 352539"/>
              <a:gd name="connsiteY1" fmla="*/ 571616 h 571616"/>
              <a:gd name="connsiteX2" fmla="*/ 293246 w 352539"/>
              <a:gd name="connsiteY2" fmla="*/ 571616 h 571616"/>
              <a:gd name="connsiteX3" fmla="*/ 293246 w 352539"/>
              <a:gd name="connsiteY3" fmla="*/ 100497 h 571616"/>
              <a:gd name="connsiteX4" fmla="*/ 276496 w 352539"/>
              <a:gd name="connsiteY4" fmla="*/ 67747 h 571616"/>
              <a:gd name="connsiteX5" fmla="*/ 189418 w 352539"/>
              <a:gd name="connsiteY5" fmla="*/ 4426 h 571616"/>
              <a:gd name="connsiteX6" fmla="*/ 160867 w 352539"/>
              <a:gd name="connsiteY6" fmla="*/ 4426 h 571616"/>
              <a:gd name="connsiteX7" fmla="*/ 73789 w 352539"/>
              <a:gd name="connsiteY7" fmla="*/ 67747 h 571616"/>
              <a:gd name="connsiteX8" fmla="*/ 57230 w 352539"/>
              <a:gd name="connsiteY8" fmla="*/ 97373 h 571616"/>
              <a:gd name="connsiteX9" fmla="*/ 57230 w 352539"/>
              <a:gd name="connsiteY9" fmla="*/ 571616 h 571616"/>
              <a:gd name="connsiteX10" fmla="*/ 0 w 352539"/>
              <a:gd name="connsiteY10" fmla="*/ 571616 h 571616"/>
              <a:gd name="connsiteX0" fmla="*/ 0 w 295309"/>
              <a:gd name="connsiteY0" fmla="*/ 571616 h 571616"/>
              <a:gd name="connsiteX1" fmla="*/ 295309 w 295309"/>
              <a:gd name="connsiteY1" fmla="*/ 571616 h 571616"/>
              <a:gd name="connsiteX2" fmla="*/ 236016 w 295309"/>
              <a:gd name="connsiteY2" fmla="*/ 571616 h 571616"/>
              <a:gd name="connsiteX3" fmla="*/ 236016 w 295309"/>
              <a:gd name="connsiteY3" fmla="*/ 100497 h 571616"/>
              <a:gd name="connsiteX4" fmla="*/ 219266 w 295309"/>
              <a:gd name="connsiteY4" fmla="*/ 67747 h 571616"/>
              <a:gd name="connsiteX5" fmla="*/ 132188 w 295309"/>
              <a:gd name="connsiteY5" fmla="*/ 4426 h 571616"/>
              <a:gd name="connsiteX6" fmla="*/ 103637 w 295309"/>
              <a:gd name="connsiteY6" fmla="*/ 4426 h 571616"/>
              <a:gd name="connsiteX7" fmla="*/ 16559 w 295309"/>
              <a:gd name="connsiteY7" fmla="*/ 67747 h 571616"/>
              <a:gd name="connsiteX8" fmla="*/ 0 w 295309"/>
              <a:gd name="connsiteY8" fmla="*/ 97373 h 571616"/>
              <a:gd name="connsiteX9" fmla="*/ 0 w 295309"/>
              <a:gd name="connsiteY9" fmla="*/ 571616 h 571616"/>
              <a:gd name="connsiteX0" fmla="*/ 0 w 236016"/>
              <a:gd name="connsiteY0" fmla="*/ 571616 h 571616"/>
              <a:gd name="connsiteX1" fmla="*/ 236016 w 236016"/>
              <a:gd name="connsiteY1" fmla="*/ 571616 h 571616"/>
              <a:gd name="connsiteX2" fmla="*/ 236016 w 236016"/>
              <a:gd name="connsiteY2" fmla="*/ 100497 h 571616"/>
              <a:gd name="connsiteX3" fmla="*/ 219266 w 236016"/>
              <a:gd name="connsiteY3" fmla="*/ 67747 h 571616"/>
              <a:gd name="connsiteX4" fmla="*/ 132188 w 236016"/>
              <a:gd name="connsiteY4" fmla="*/ 4426 h 571616"/>
              <a:gd name="connsiteX5" fmla="*/ 103637 w 236016"/>
              <a:gd name="connsiteY5" fmla="*/ 4426 h 571616"/>
              <a:gd name="connsiteX6" fmla="*/ 16559 w 236016"/>
              <a:gd name="connsiteY6" fmla="*/ 67747 h 571616"/>
              <a:gd name="connsiteX7" fmla="*/ 0 w 236016"/>
              <a:gd name="connsiteY7" fmla="*/ 97373 h 571616"/>
              <a:gd name="connsiteX8" fmla="*/ 0 w 236016"/>
              <a:gd name="connsiteY8" fmla="*/ 571616 h 5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6" h="571616">
                <a:moveTo>
                  <a:pt x="0" y="571616"/>
                </a:moveTo>
                <a:lnTo>
                  <a:pt x="236016" y="571616"/>
                </a:lnTo>
                <a:lnTo>
                  <a:pt x="236016" y="100497"/>
                </a:lnTo>
                <a:cubicBezTo>
                  <a:pt x="236006" y="87548"/>
                  <a:pt x="229783" y="75384"/>
                  <a:pt x="219266" y="67747"/>
                </a:cubicBezTo>
                <a:lnTo>
                  <a:pt x="132188" y="4426"/>
                </a:lnTo>
                <a:cubicBezTo>
                  <a:pt x="123594" y="-1475"/>
                  <a:pt x="112231" y="-1475"/>
                  <a:pt x="103637" y="4426"/>
                </a:cubicBezTo>
                <a:lnTo>
                  <a:pt x="16559" y="67747"/>
                </a:lnTo>
                <a:cubicBezTo>
                  <a:pt x="6947" y="74741"/>
                  <a:pt x="904" y="85565"/>
                  <a:pt x="0" y="97373"/>
                </a:cubicBezTo>
                <a:lnTo>
                  <a:pt x="0" y="571616"/>
                </a:lnTo>
                <a:close/>
              </a:path>
            </a:pathLst>
          </a:custGeom>
          <a:noFill/>
          <a:ln w="12700" cap="flat">
            <a:solidFill>
              <a:schemeClr val="accent2"/>
            </a:solidFill>
            <a:prstDash val="solid"/>
            <a:miter/>
          </a:ln>
        </p:spPr>
        <p:txBody>
          <a:bodyPr rtlCol="0" anchor="ctr"/>
          <a:lstStyle/>
          <a:p>
            <a:endParaRPr lang="en-US"/>
          </a:p>
        </p:txBody>
      </p:sp>
      <p:sp>
        <p:nvSpPr>
          <p:cNvPr id="30" name="Title 1">
            <a:extLst>
              <a:ext uri="{FF2B5EF4-FFF2-40B4-BE49-F238E27FC236}">
                <a16:creationId xmlns:a16="http://schemas.microsoft.com/office/drawing/2014/main" id="{47F429E4-DDE3-B646-9E8E-25800EEC0B1F}"/>
              </a:ext>
            </a:extLst>
          </p:cNvPr>
          <p:cNvSpPr>
            <a:spLocks noGrp="1"/>
          </p:cNvSpPr>
          <p:nvPr>
            <p:ph type="title" hasCustomPrompt="1"/>
          </p:nvPr>
        </p:nvSpPr>
        <p:spPr>
          <a:xfrm>
            <a:off x="1023618" y="2726269"/>
            <a:ext cx="9254237" cy="1522034"/>
          </a:xfrm>
          <a:prstGeom prst="rect">
            <a:avLst/>
          </a:prstGeom>
        </p:spPr>
        <p:txBody>
          <a:bodyPr anchor="b"/>
          <a:lstStyle>
            <a:lvl1pPr>
              <a:lnSpc>
                <a:spcPct val="100000"/>
              </a:lnSpc>
              <a:defRPr sz="4400" b="0" i="0">
                <a:solidFill>
                  <a:schemeClr val="bg1"/>
                </a:solidFill>
                <a:latin typeface="+mn-lt"/>
              </a:defRPr>
            </a:lvl1pPr>
          </a:lstStyle>
          <a:p>
            <a:r>
              <a:rPr lang="en-US" dirty="0"/>
              <a:t>Click to edit title</a:t>
            </a:r>
          </a:p>
        </p:txBody>
      </p:sp>
      <p:sp>
        <p:nvSpPr>
          <p:cNvPr id="31" name="Text Placeholder 39">
            <a:extLst>
              <a:ext uri="{FF2B5EF4-FFF2-40B4-BE49-F238E27FC236}">
                <a16:creationId xmlns:a16="http://schemas.microsoft.com/office/drawing/2014/main" id="{826D7E44-46B3-EC47-BFB1-A75C134D49B4}"/>
              </a:ext>
            </a:extLst>
          </p:cNvPr>
          <p:cNvSpPr>
            <a:spLocks noGrp="1"/>
          </p:cNvSpPr>
          <p:nvPr>
            <p:ph type="body" sz="quarter" idx="16" hasCustomPrompt="1"/>
          </p:nvPr>
        </p:nvSpPr>
        <p:spPr>
          <a:xfrm>
            <a:off x="1021652" y="4348580"/>
            <a:ext cx="4227004" cy="433731"/>
          </a:xfrm>
          <a:prstGeom prst="rect">
            <a:avLst/>
          </a:prstGeom>
        </p:spPr>
        <p:txBody>
          <a:bodyPr>
            <a:normAutofit/>
          </a:bodyPr>
          <a:lstStyle>
            <a:lvl1pPr marL="0" indent="0">
              <a:buNone/>
              <a:defRPr lang="en-US" sz="1800" b="0" i="0" kern="1200" cap="none" spc="0" baseline="0" dirty="0" smtClean="0">
                <a:solidFill>
                  <a:schemeClr val="accent3"/>
                </a:solidFill>
                <a:latin typeface="Inter Semi Bold" panose="02000503000000020004" pitchFamily="2" charset="0"/>
                <a:ea typeface="Inter Semi Bold" panose="02000503000000020004" pitchFamily="2" charset="0"/>
                <a:cs typeface="Inter Semi Bold" panose="02000503000000020004" pitchFamily="2"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marL="228600" lvl="0" indent="-228600" algn="l" defTabSz="914400" rtl="0" eaLnBrk="1" latinLnBrk="0" hangingPunct="1">
              <a:lnSpc>
                <a:spcPct val="100000"/>
              </a:lnSpc>
              <a:spcBef>
                <a:spcPts val="1000"/>
              </a:spcBef>
              <a:buClr>
                <a:schemeClr val="tx2"/>
              </a:buClr>
              <a:buFont typeface="Arial" panose="020B0604020202020204" pitchFamily="34" charset="0"/>
              <a:buNone/>
            </a:pPr>
            <a:r>
              <a:rPr lang="en-US" dirty="0"/>
              <a:t>Click to edit subtitle</a:t>
            </a:r>
          </a:p>
        </p:txBody>
      </p:sp>
      <p:pic>
        <p:nvPicPr>
          <p:cNvPr id="2" name="Picture 1">
            <a:extLst>
              <a:ext uri="{FF2B5EF4-FFF2-40B4-BE49-F238E27FC236}">
                <a16:creationId xmlns:a16="http://schemas.microsoft.com/office/drawing/2014/main" id="{EC7FD3F9-6EA6-870E-6D9C-1B8E707CF651}"/>
              </a:ext>
            </a:extLst>
          </p:cNvPr>
          <p:cNvPicPr>
            <a:picLocks noChangeAspect="1"/>
          </p:cNvPicPr>
          <p:nvPr userDrawn="1"/>
        </p:nvPicPr>
        <p:blipFill>
          <a:blip r:embed="rId2"/>
          <a:stretch>
            <a:fillRect/>
          </a:stretch>
        </p:blipFill>
        <p:spPr>
          <a:xfrm>
            <a:off x="1021652" y="734116"/>
            <a:ext cx="3815004" cy="343151"/>
          </a:xfrm>
          <a:prstGeom prst="rect">
            <a:avLst/>
          </a:prstGeom>
        </p:spPr>
      </p:pic>
    </p:spTree>
    <p:extLst>
      <p:ext uri="{BB962C8B-B14F-4D97-AF65-F5344CB8AC3E}">
        <p14:creationId xmlns:p14="http://schemas.microsoft.com/office/powerpoint/2010/main" val="330299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349F55E-EBAF-8F43-B911-D973383AD66F}"/>
              </a:ext>
            </a:extLst>
          </p:cNvPr>
          <p:cNvSpPr/>
          <p:nvPr userDrawn="1"/>
        </p:nvSpPr>
        <p:spPr>
          <a:xfrm>
            <a:off x="-790738" y="320572"/>
            <a:ext cx="7920743" cy="6537427"/>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gradFill flip="none" rotWithShape="1">
            <a:gsLst>
              <a:gs pos="43000">
                <a:schemeClr val="accent2">
                  <a:lumMod val="20000"/>
                  <a:lumOff val="80000"/>
                  <a:alpha val="0"/>
                </a:schemeClr>
              </a:gs>
              <a:gs pos="98000">
                <a:schemeClr val="accent2">
                  <a:lumMod val="20000"/>
                  <a:lumOff val="80000"/>
                </a:schemeClr>
              </a:gs>
            </a:gsLst>
            <a:path path="circle">
              <a:fillToRect l="100000" t="100000"/>
            </a:path>
            <a:tileRect r="-100000" b="-10000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2" name="Rectangle 21">
            <a:extLst>
              <a:ext uri="{FF2B5EF4-FFF2-40B4-BE49-F238E27FC236}">
                <a16:creationId xmlns:a16="http://schemas.microsoft.com/office/drawing/2014/main" id="{450B2199-4E1A-3841-8525-753D0825091E}"/>
              </a:ext>
            </a:extLst>
          </p:cNvPr>
          <p:cNvSpPr/>
          <p:nvPr userDrawn="1"/>
        </p:nvSpPr>
        <p:spPr>
          <a:xfrm>
            <a:off x="0" y="5086201"/>
            <a:ext cx="12192000" cy="1771798"/>
          </a:xfrm>
          <a:prstGeom prst="rect">
            <a:avLst/>
          </a:prstGeom>
          <a:gradFill>
            <a:gsLst>
              <a:gs pos="0">
                <a:srgbClr val="044BD9"/>
              </a:gs>
              <a:gs pos="100000">
                <a:schemeClr val="accent1"/>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Freeform 10">
            <a:extLst>
              <a:ext uri="{FF2B5EF4-FFF2-40B4-BE49-F238E27FC236}">
                <a16:creationId xmlns:a16="http://schemas.microsoft.com/office/drawing/2014/main" id="{E8F46920-1211-5E43-AD46-1B8150A73785}"/>
              </a:ext>
            </a:extLst>
          </p:cNvPr>
          <p:cNvSpPr/>
          <p:nvPr userDrawn="1"/>
        </p:nvSpPr>
        <p:spPr>
          <a:xfrm>
            <a:off x="8646575" y="5280660"/>
            <a:ext cx="3636865" cy="3265814"/>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gradFill flip="none" rotWithShape="1">
            <a:gsLst>
              <a:gs pos="43000">
                <a:schemeClr val="bg1">
                  <a:alpha val="12240"/>
                </a:schemeClr>
              </a:gs>
              <a:gs pos="98000">
                <a:schemeClr val="accent2">
                  <a:alpha val="45220"/>
                </a:schemeClr>
              </a:gs>
            </a:gsLst>
            <a:path path="circle">
              <a:fillToRect l="100000" t="100000"/>
            </a:path>
            <a:tileRect r="-100000" b="-100000"/>
          </a:gradFill>
          <a:ln w="635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9" name="Text Placeholder 8">
            <a:extLst>
              <a:ext uri="{FF2B5EF4-FFF2-40B4-BE49-F238E27FC236}">
                <a16:creationId xmlns:a16="http://schemas.microsoft.com/office/drawing/2014/main" id="{1C41B518-C9E8-C84E-B8F2-61E5F0C5B640}"/>
              </a:ext>
            </a:extLst>
          </p:cNvPr>
          <p:cNvSpPr>
            <a:spLocks noGrp="1"/>
          </p:cNvSpPr>
          <p:nvPr>
            <p:ph type="body" sz="quarter" idx="10" hasCustomPrompt="1"/>
          </p:nvPr>
        </p:nvSpPr>
        <p:spPr>
          <a:xfrm>
            <a:off x="2163763" y="1782763"/>
            <a:ext cx="7489825" cy="1423424"/>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quote.”</a:t>
            </a:r>
          </a:p>
        </p:txBody>
      </p:sp>
      <p:sp>
        <p:nvSpPr>
          <p:cNvPr id="12" name="Text Placeholder 11">
            <a:extLst>
              <a:ext uri="{FF2B5EF4-FFF2-40B4-BE49-F238E27FC236}">
                <a16:creationId xmlns:a16="http://schemas.microsoft.com/office/drawing/2014/main" id="{D5E205CD-4757-F548-8624-5D11D1F5DD75}"/>
              </a:ext>
            </a:extLst>
          </p:cNvPr>
          <p:cNvSpPr>
            <a:spLocks noGrp="1"/>
          </p:cNvSpPr>
          <p:nvPr>
            <p:ph type="body" sz="quarter" idx="11" hasCustomPrompt="1"/>
          </p:nvPr>
        </p:nvSpPr>
        <p:spPr>
          <a:xfrm>
            <a:off x="2163763" y="3429000"/>
            <a:ext cx="7489825" cy="795338"/>
          </a:xfrm>
        </p:spPr>
        <p:txBody>
          <a:bodyPr/>
          <a:lstStyle>
            <a:lvl1pPr marL="0" indent="0">
              <a:buNone/>
              <a:defRPr b="1"/>
            </a:lvl1pPr>
            <a:lvl2pPr marL="457200" indent="0">
              <a:buNone/>
              <a:defRPr/>
            </a:lvl2pPr>
          </a:lstStyle>
          <a:p>
            <a:pPr lvl="0"/>
            <a:r>
              <a:rPr lang="en-US"/>
              <a:t>– Attribution</a:t>
            </a:r>
          </a:p>
        </p:txBody>
      </p:sp>
      <p:sp>
        <p:nvSpPr>
          <p:cNvPr id="13" name="TextBox 12">
            <a:extLst>
              <a:ext uri="{FF2B5EF4-FFF2-40B4-BE49-F238E27FC236}">
                <a16:creationId xmlns:a16="http://schemas.microsoft.com/office/drawing/2014/main" id="{5E74C768-BC2D-2C4F-ACF6-2FFD05A7E332}"/>
              </a:ext>
            </a:extLst>
          </p:cNvPr>
          <p:cNvSpPr txBox="1"/>
          <p:nvPr userDrawn="1"/>
        </p:nvSpPr>
        <p:spPr>
          <a:xfrm>
            <a:off x="248857" y="6431012"/>
            <a:ext cx="1846162" cy="230832"/>
          </a:xfrm>
          <a:prstGeom prst="rect">
            <a:avLst/>
          </a:prstGeom>
          <a:noFill/>
        </p:spPr>
        <p:txBody>
          <a:bodyPr wrap="square" rtlCol="0">
            <a:spAutoFit/>
          </a:bodyPr>
          <a:lstStyle/>
          <a:p>
            <a:fld id="{2AFF9E59-C830-1946-AE06-F9C9A103FF68}" type="slidenum">
              <a:rPr lang="en-US" sz="900" smtClean="0">
                <a:solidFill>
                  <a:schemeClr val="accent5"/>
                </a:solidFill>
              </a:rPr>
              <a:t>‹#›</a:t>
            </a:fld>
            <a:r>
              <a:rPr lang="en-US" sz="900" dirty="0">
                <a:solidFill>
                  <a:schemeClr val="accent5"/>
                </a:solidFill>
              </a:rPr>
              <a:t> </a:t>
            </a:r>
          </a:p>
        </p:txBody>
      </p:sp>
      <p:pic>
        <p:nvPicPr>
          <p:cNvPr id="2" name="Picture 1">
            <a:extLst>
              <a:ext uri="{FF2B5EF4-FFF2-40B4-BE49-F238E27FC236}">
                <a16:creationId xmlns:a16="http://schemas.microsoft.com/office/drawing/2014/main" id="{309606A8-FC35-7A8F-59E8-E3ED154DA4D3}"/>
              </a:ext>
            </a:extLst>
          </p:cNvPr>
          <p:cNvPicPr>
            <a:picLocks noChangeAspect="1"/>
          </p:cNvPicPr>
          <p:nvPr userDrawn="1"/>
        </p:nvPicPr>
        <p:blipFill>
          <a:blip r:embed="rId2">
            <a:alphaModFix/>
          </a:blip>
          <a:stretch>
            <a:fillRect/>
          </a:stretch>
        </p:blipFill>
        <p:spPr>
          <a:xfrm>
            <a:off x="9163135" y="6396054"/>
            <a:ext cx="2780008" cy="250054"/>
          </a:xfrm>
          <a:prstGeom prst="rect">
            <a:avLst/>
          </a:prstGeom>
        </p:spPr>
      </p:pic>
      <p:pic>
        <p:nvPicPr>
          <p:cNvPr id="3" name="Picture 2">
            <a:extLst>
              <a:ext uri="{FF2B5EF4-FFF2-40B4-BE49-F238E27FC236}">
                <a16:creationId xmlns:a16="http://schemas.microsoft.com/office/drawing/2014/main" id="{1073CB42-F1DE-ACB5-C268-B01517648059}"/>
              </a:ext>
            </a:extLst>
          </p:cNvPr>
          <p:cNvPicPr>
            <a:picLocks noChangeAspect="1"/>
          </p:cNvPicPr>
          <p:nvPr userDrawn="1"/>
        </p:nvPicPr>
        <p:blipFill>
          <a:blip r:embed="rId3"/>
          <a:stretch>
            <a:fillRect/>
          </a:stretch>
        </p:blipFill>
        <p:spPr>
          <a:xfrm>
            <a:off x="11061699" y="311571"/>
            <a:ext cx="673100" cy="673100"/>
          </a:xfrm>
          <a:prstGeom prst="rect">
            <a:avLst/>
          </a:prstGeom>
        </p:spPr>
      </p:pic>
    </p:spTree>
    <p:extLst>
      <p:ext uri="{BB962C8B-B14F-4D97-AF65-F5344CB8AC3E}">
        <p14:creationId xmlns:p14="http://schemas.microsoft.com/office/powerpoint/2010/main" val="356304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861D7C83-F6DD-A74B-AE01-FEDA74C4292E}"/>
              </a:ext>
            </a:extLst>
          </p:cNvPr>
          <p:cNvSpPr>
            <a:spLocks noGrp="1"/>
          </p:cNvSpPr>
          <p:nvPr>
            <p:ph type="title" hasCustomPrompt="1"/>
          </p:nvPr>
        </p:nvSpPr>
        <p:spPr>
          <a:xfrm>
            <a:off x="457200" y="311571"/>
            <a:ext cx="11277600" cy="823070"/>
          </a:xfrm>
          <a:prstGeom prst="rect">
            <a:avLst/>
          </a:prstGeom>
        </p:spPr>
        <p:txBody>
          <a:bodyPr/>
          <a:lstStyle>
            <a:lvl1pPr>
              <a:lnSpc>
                <a:spcPct val="100000"/>
              </a:lnSpc>
              <a:defRPr/>
            </a:lvl1pPr>
          </a:lstStyle>
          <a:p>
            <a:r>
              <a:rPr lang="en-US"/>
              <a:t>Click to edit title</a:t>
            </a:r>
          </a:p>
        </p:txBody>
      </p:sp>
      <p:pic>
        <p:nvPicPr>
          <p:cNvPr id="2" name="Picture 1">
            <a:extLst>
              <a:ext uri="{FF2B5EF4-FFF2-40B4-BE49-F238E27FC236}">
                <a16:creationId xmlns:a16="http://schemas.microsoft.com/office/drawing/2014/main" id="{452C2646-814F-6C8F-622B-AB3F85AE0C7B}"/>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spTree>
    <p:extLst>
      <p:ext uri="{BB962C8B-B14F-4D97-AF65-F5344CB8AC3E}">
        <p14:creationId xmlns:p14="http://schemas.microsoft.com/office/powerpoint/2010/main" val="186592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3C70D-3165-880A-8BE8-4939C7B53204}"/>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spTree>
    <p:extLst>
      <p:ext uri="{BB962C8B-B14F-4D97-AF65-F5344CB8AC3E}">
        <p14:creationId xmlns:p14="http://schemas.microsoft.com/office/powerpoint/2010/main" val="308541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gradFill flip="none" rotWithShape="1">
          <a:gsLst>
            <a:gs pos="24000">
              <a:schemeClr val="accent1"/>
            </a:gs>
            <a:gs pos="100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57038-C4C3-FF54-A108-4189C3895ABF}"/>
              </a:ext>
            </a:extLst>
          </p:cNvPr>
          <p:cNvPicPr>
            <a:picLocks noChangeAspect="1"/>
          </p:cNvPicPr>
          <p:nvPr userDrawn="1"/>
        </p:nvPicPr>
        <p:blipFill>
          <a:blip r:embed="rId2"/>
          <a:stretch>
            <a:fillRect/>
          </a:stretch>
        </p:blipFill>
        <p:spPr>
          <a:xfrm>
            <a:off x="4509217" y="1868399"/>
            <a:ext cx="3173566" cy="1463863"/>
          </a:xfrm>
          <a:prstGeom prst="rect">
            <a:avLst/>
          </a:prstGeom>
        </p:spPr>
      </p:pic>
      <p:grpSp>
        <p:nvGrpSpPr>
          <p:cNvPr id="15" name="Group 14">
            <a:extLst>
              <a:ext uri="{FF2B5EF4-FFF2-40B4-BE49-F238E27FC236}">
                <a16:creationId xmlns:a16="http://schemas.microsoft.com/office/drawing/2014/main" id="{725D01E7-0C60-2CE8-AE84-2BD71F43BCD4}"/>
              </a:ext>
            </a:extLst>
          </p:cNvPr>
          <p:cNvGrpSpPr/>
          <p:nvPr userDrawn="1"/>
        </p:nvGrpSpPr>
        <p:grpSpPr>
          <a:xfrm>
            <a:off x="191568" y="4452731"/>
            <a:ext cx="16656834" cy="2534478"/>
            <a:chOff x="191568" y="4452731"/>
            <a:chExt cx="16656834" cy="2534478"/>
          </a:xfrm>
        </p:grpSpPr>
        <p:pic>
          <p:nvPicPr>
            <p:cNvPr id="3" name="Picture 2">
              <a:extLst>
                <a:ext uri="{FF2B5EF4-FFF2-40B4-BE49-F238E27FC236}">
                  <a16:creationId xmlns:a16="http://schemas.microsoft.com/office/drawing/2014/main" id="{50275AD6-F34C-3105-F3DD-C90A0973020A}"/>
                </a:ext>
              </a:extLst>
            </p:cNvPr>
            <p:cNvPicPr>
              <a:picLocks noChangeAspect="1"/>
            </p:cNvPicPr>
            <p:nvPr userDrawn="1"/>
          </p:nvPicPr>
          <p:blipFill rotWithShape="1">
            <a:blip r:embed="rId3"/>
            <a:srcRect r="15555"/>
            <a:stretch/>
          </p:blipFill>
          <p:spPr>
            <a:xfrm>
              <a:off x="191568" y="4452731"/>
              <a:ext cx="5488116" cy="2534478"/>
            </a:xfrm>
            <a:prstGeom prst="rect">
              <a:avLst/>
            </a:prstGeom>
          </p:spPr>
        </p:pic>
        <p:pic>
          <p:nvPicPr>
            <p:cNvPr id="5" name="Picture 4">
              <a:extLst>
                <a:ext uri="{FF2B5EF4-FFF2-40B4-BE49-F238E27FC236}">
                  <a16:creationId xmlns:a16="http://schemas.microsoft.com/office/drawing/2014/main" id="{31F9FD3A-F54A-2698-7A1C-A5010F18F651}"/>
                </a:ext>
              </a:extLst>
            </p:cNvPr>
            <p:cNvPicPr>
              <a:picLocks noChangeAspect="1"/>
            </p:cNvPicPr>
            <p:nvPr userDrawn="1"/>
          </p:nvPicPr>
          <p:blipFill rotWithShape="1">
            <a:blip r:embed="rId3"/>
            <a:srcRect r="15555"/>
            <a:stretch/>
          </p:blipFill>
          <p:spPr>
            <a:xfrm>
              <a:off x="5775927" y="4452731"/>
              <a:ext cx="5488116" cy="2534478"/>
            </a:xfrm>
            <a:prstGeom prst="rect">
              <a:avLst/>
            </a:prstGeom>
          </p:spPr>
        </p:pic>
        <p:pic>
          <p:nvPicPr>
            <p:cNvPr id="8" name="Picture 7">
              <a:extLst>
                <a:ext uri="{FF2B5EF4-FFF2-40B4-BE49-F238E27FC236}">
                  <a16:creationId xmlns:a16="http://schemas.microsoft.com/office/drawing/2014/main" id="{60608539-3A4D-5744-2192-34F137E42735}"/>
                </a:ext>
              </a:extLst>
            </p:cNvPr>
            <p:cNvPicPr>
              <a:picLocks noChangeAspect="1"/>
            </p:cNvPicPr>
            <p:nvPr userDrawn="1"/>
          </p:nvPicPr>
          <p:blipFill rotWithShape="1">
            <a:blip r:embed="rId3"/>
            <a:srcRect r="15555"/>
            <a:stretch/>
          </p:blipFill>
          <p:spPr>
            <a:xfrm>
              <a:off x="11360286" y="4452731"/>
              <a:ext cx="5488116" cy="2534478"/>
            </a:xfrm>
            <a:prstGeom prst="rect">
              <a:avLst/>
            </a:prstGeom>
          </p:spPr>
        </p:pic>
      </p:grpSp>
      <p:pic>
        <p:nvPicPr>
          <p:cNvPr id="9" name="Picture 8">
            <a:extLst>
              <a:ext uri="{FF2B5EF4-FFF2-40B4-BE49-F238E27FC236}">
                <a16:creationId xmlns:a16="http://schemas.microsoft.com/office/drawing/2014/main" id="{53683443-C67A-7FC9-9634-55D84E73FF93}"/>
              </a:ext>
            </a:extLst>
          </p:cNvPr>
          <p:cNvPicPr>
            <a:picLocks noChangeAspect="1"/>
          </p:cNvPicPr>
          <p:nvPr userDrawn="1"/>
        </p:nvPicPr>
        <p:blipFill>
          <a:blip r:embed="rId4"/>
          <a:stretch>
            <a:fillRect/>
          </a:stretch>
        </p:blipFill>
        <p:spPr>
          <a:xfrm>
            <a:off x="6577057" y="5046870"/>
            <a:ext cx="635000" cy="673100"/>
          </a:xfrm>
          <a:prstGeom prst="rect">
            <a:avLst/>
          </a:prstGeom>
        </p:spPr>
      </p:pic>
      <p:pic>
        <p:nvPicPr>
          <p:cNvPr id="10" name="Picture 9">
            <a:extLst>
              <a:ext uri="{FF2B5EF4-FFF2-40B4-BE49-F238E27FC236}">
                <a16:creationId xmlns:a16="http://schemas.microsoft.com/office/drawing/2014/main" id="{82CFA727-3446-FE89-1776-6B377D04DBD4}"/>
              </a:ext>
            </a:extLst>
          </p:cNvPr>
          <p:cNvPicPr>
            <a:picLocks noChangeAspect="1"/>
          </p:cNvPicPr>
          <p:nvPr userDrawn="1"/>
        </p:nvPicPr>
        <p:blipFill>
          <a:blip r:embed="rId5"/>
          <a:stretch>
            <a:fillRect/>
          </a:stretch>
        </p:blipFill>
        <p:spPr>
          <a:xfrm>
            <a:off x="10396127" y="3675656"/>
            <a:ext cx="788673" cy="777075"/>
          </a:xfrm>
          <a:prstGeom prst="rect">
            <a:avLst/>
          </a:prstGeom>
        </p:spPr>
      </p:pic>
      <p:pic>
        <p:nvPicPr>
          <p:cNvPr id="11" name="Picture 10">
            <a:extLst>
              <a:ext uri="{FF2B5EF4-FFF2-40B4-BE49-F238E27FC236}">
                <a16:creationId xmlns:a16="http://schemas.microsoft.com/office/drawing/2014/main" id="{FCE780EB-5C6D-372E-1EED-2FE67238A455}"/>
              </a:ext>
            </a:extLst>
          </p:cNvPr>
          <p:cNvPicPr>
            <a:picLocks noChangeAspect="1"/>
          </p:cNvPicPr>
          <p:nvPr userDrawn="1"/>
        </p:nvPicPr>
        <p:blipFill>
          <a:blip r:embed="rId6"/>
          <a:stretch>
            <a:fillRect/>
          </a:stretch>
        </p:blipFill>
        <p:spPr>
          <a:xfrm>
            <a:off x="3233006" y="4345050"/>
            <a:ext cx="623070" cy="568415"/>
          </a:xfrm>
          <a:prstGeom prst="rect">
            <a:avLst/>
          </a:prstGeom>
        </p:spPr>
      </p:pic>
      <p:pic>
        <p:nvPicPr>
          <p:cNvPr id="14" name="Picture 13">
            <a:extLst>
              <a:ext uri="{FF2B5EF4-FFF2-40B4-BE49-F238E27FC236}">
                <a16:creationId xmlns:a16="http://schemas.microsoft.com/office/drawing/2014/main" id="{4E9BB949-682A-6108-3AA8-28E525BAFC95}"/>
              </a:ext>
            </a:extLst>
          </p:cNvPr>
          <p:cNvPicPr>
            <a:picLocks noChangeAspect="1"/>
          </p:cNvPicPr>
          <p:nvPr userDrawn="1"/>
        </p:nvPicPr>
        <p:blipFill>
          <a:blip r:embed="rId7"/>
          <a:stretch>
            <a:fillRect/>
          </a:stretch>
        </p:blipFill>
        <p:spPr>
          <a:xfrm>
            <a:off x="1133579" y="5204695"/>
            <a:ext cx="339970" cy="651609"/>
          </a:xfrm>
          <a:prstGeom prst="rect">
            <a:avLst/>
          </a:prstGeom>
        </p:spPr>
      </p:pic>
    </p:spTree>
    <p:extLst>
      <p:ext uri="{BB962C8B-B14F-4D97-AF65-F5344CB8AC3E}">
        <p14:creationId xmlns:p14="http://schemas.microsoft.com/office/powerpoint/2010/main" val="319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DCEC09-95A4-0346-87F9-5E17F6BA1AA5}"/>
              </a:ext>
            </a:extLst>
          </p:cNvPr>
          <p:cNvSpPr/>
          <p:nvPr userDrawn="1"/>
        </p:nvSpPr>
        <p:spPr>
          <a:xfrm>
            <a:off x="-13792" y="0"/>
            <a:ext cx="5260621" cy="6858000"/>
          </a:xfrm>
          <a:prstGeom prst="rect">
            <a:avLst/>
          </a:prstGeom>
          <a:gradFill flip="none" rotWithShape="1">
            <a:gsLst>
              <a:gs pos="0">
                <a:srgbClr val="044BD9"/>
              </a:gs>
              <a:gs pos="100000">
                <a:schemeClr val="accent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r" panose="020F0502020204030204"/>
              <a:ea typeface="+mn-ea"/>
              <a:cs typeface="+mn-cs"/>
            </a:endParaRPr>
          </a:p>
        </p:txBody>
      </p:sp>
      <p:sp>
        <p:nvSpPr>
          <p:cNvPr id="20" name="Title 1">
            <a:extLst>
              <a:ext uri="{FF2B5EF4-FFF2-40B4-BE49-F238E27FC236}">
                <a16:creationId xmlns:a16="http://schemas.microsoft.com/office/drawing/2014/main" id="{4B366453-797E-3F4D-A8C0-E89FE3FB86FD}"/>
              </a:ext>
            </a:extLst>
          </p:cNvPr>
          <p:cNvSpPr>
            <a:spLocks noGrp="1"/>
          </p:cNvSpPr>
          <p:nvPr>
            <p:ph type="title" hasCustomPrompt="1"/>
          </p:nvPr>
        </p:nvSpPr>
        <p:spPr>
          <a:xfrm>
            <a:off x="457200" y="1784883"/>
            <a:ext cx="4244566" cy="1121531"/>
          </a:xfrm>
          <a:prstGeom prst="rect">
            <a:avLst/>
          </a:prstGeom>
        </p:spPr>
        <p:txBody>
          <a:bodyPr anchor="b"/>
          <a:lstStyle>
            <a:lvl1pPr>
              <a:lnSpc>
                <a:spcPct val="100000"/>
              </a:lnSpc>
              <a:defRPr sz="3600" b="0" i="0">
                <a:solidFill>
                  <a:schemeClr val="bg1"/>
                </a:solidFill>
                <a:latin typeface="+mn-lt"/>
              </a:defRPr>
            </a:lvl1pPr>
          </a:lstStyle>
          <a:p>
            <a:r>
              <a:rPr lang="en-US" dirty="0"/>
              <a:t>Click to edit title</a:t>
            </a:r>
          </a:p>
        </p:txBody>
      </p:sp>
      <p:sp>
        <p:nvSpPr>
          <p:cNvPr id="21" name="Text Placeholder 6">
            <a:extLst>
              <a:ext uri="{FF2B5EF4-FFF2-40B4-BE49-F238E27FC236}">
                <a16:creationId xmlns:a16="http://schemas.microsoft.com/office/drawing/2014/main" id="{D6E24C12-480B-A74B-A038-2F99F067F371}"/>
              </a:ext>
            </a:extLst>
          </p:cNvPr>
          <p:cNvSpPr>
            <a:spLocks noGrp="1"/>
          </p:cNvSpPr>
          <p:nvPr>
            <p:ph type="body" sz="quarter" idx="13" hasCustomPrompt="1"/>
          </p:nvPr>
        </p:nvSpPr>
        <p:spPr>
          <a:xfrm>
            <a:off x="457200" y="2994409"/>
            <a:ext cx="4244567" cy="434591"/>
          </a:xfrm>
          <a:prstGeom prst="rect">
            <a:avLst/>
          </a:prstGeom>
        </p:spPr>
        <p:txBody>
          <a:bodyPr vert="horz" lIns="91440" tIns="45720" rIns="91440" bIns="45720" rtlCol="0" anchor="t">
            <a:noAutofit/>
          </a:bodyPr>
          <a:lstStyle>
            <a:lvl1pPr marL="0" indent="0">
              <a:lnSpc>
                <a:spcPct val="100000"/>
              </a:lnSpc>
              <a:buNone/>
              <a:defRPr lang="en-US" sz="1800" b="0" cap="none" spc="0" baseline="0" dirty="0">
                <a:solidFill>
                  <a:schemeClr val="accent3"/>
                </a:solidFill>
                <a:latin typeface="Inter Semi Bold" panose="02000503000000020004" pitchFamily="2" charset="0"/>
                <a:ea typeface="Inter Semi Bold" panose="02000503000000020004" pitchFamily="2" charset="0"/>
                <a:cs typeface="Inter Semi Bold" panose="02000503000000020004" pitchFamily="2" charset="0"/>
              </a:defRPr>
            </a:lvl1pPr>
          </a:lstStyle>
          <a:p>
            <a:pPr marL="228600" lvl="0" indent="-228600"/>
            <a:r>
              <a:rPr lang="en-US" dirty="0"/>
              <a:t>Subtitle</a:t>
            </a:r>
          </a:p>
        </p:txBody>
      </p:sp>
      <p:sp>
        <p:nvSpPr>
          <p:cNvPr id="24" name="Text Placeholder 5">
            <a:extLst>
              <a:ext uri="{FF2B5EF4-FFF2-40B4-BE49-F238E27FC236}">
                <a16:creationId xmlns:a16="http://schemas.microsoft.com/office/drawing/2014/main" id="{56E8D984-E400-3A42-BEE8-A9CB6213CA4E}"/>
              </a:ext>
            </a:extLst>
          </p:cNvPr>
          <p:cNvSpPr>
            <a:spLocks noGrp="1"/>
          </p:cNvSpPr>
          <p:nvPr>
            <p:ph type="body" sz="quarter" idx="16" hasCustomPrompt="1"/>
          </p:nvPr>
        </p:nvSpPr>
        <p:spPr>
          <a:xfrm>
            <a:off x="5702710" y="324465"/>
            <a:ext cx="5955890" cy="5889522"/>
          </a:xfrm>
          <a:prstGeom prst="rect">
            <a:avLst/>
          </a:prstGeom>
        </p:spPr>
        <p:txBody>
          <a:bodyPr anchor="ctr"/>
          <a:lstStyle>
            <a:lvl1pPr marL="0" indent="0">
              <a:buNone/>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1AC884F-4A81-15AA-5219-53E349472EC3}"/>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pic>
        <p:nvPicPr>
          <p:cNvPr id="4" name="Picture 3">
            <a:extLst>
              <a:ext uri="{FF2B5EF4-FFF2-40B4-BE49-F238E27FC236}">
                <a16:creationId xmlns:a16="http://schemas.microsoft.com/office/drawing/2014/main" id="{3E39207E-0440-2153-086D-D340327DB511}"/>
              </a:ext>
            </a:extLst>
          </p:cNvPr>
          <p:cNvPicPr>
            <a:picLocks noChangeAspect="1"/>
          </p:cNvPicPr>
          <p:nvPr userDrawn="1"/>
        </p:nvPicPr>
        <p:blipFill rotWithShape="1">
          <a:blip r:embed="rId3"/>
          <a:srcRect r="15555"/>
          <a:stretch/>
        </p:blipFill>
        <p:spPr>
          <a:xfrm>
            <a:off x="231325" y="4670769"/>
            <a:ext cx="4922566" cy="2273300"/>
          </a:xfrm>
          <a:prstGeom prst="rect">
            <a:avLst/>
          </a:prstGeom>
        </p:spPr>
      </p:pic>
      <p:sp>
        <p:nvSpPr>
          <p:cNvPr id="11" name="TextBox 10">
            <a:extLst>
              <a:ext uri="{FF2B5EF4-FFF2-40B4-BE49-F238E27FC236}">
                <a16:creationId xmlns:a16="http://schemas.microsoft.com/office/drawing/2014/main" id="{3AA0E1B5-4061-B44A-83C3-C36E3F015333}"/>
              </a:ext>
            </a:extLst>
          </p:cNvPr>
          <p:cNvSpPr txBox="1"/>
          <p:nvPr userDrawn="1"/>
        </p:nvSpPr>
        <p:spPr>
          <a:xfrm>
            <a:off x="280024" y="6543902"/>
            <a:ext cx="1846162" cy="230832"/>
          </a:xfrm>
          <a:prstGeom prst="rect">
            <a:avLst/>
          </a:prstGeom>
          <a:noFill/>
        </p:spPr>
        <p:txBody>
          <a:bodyPr wrap="square" rtlCol="0">
            <a:spAutoFit/>
          </a:bodyPr>
          <a:lstStyle/>
          <a:p>
            <a:fld id="{2AFF9E59-C830-1946-AE06-F9C9A103FF68}" type="slidenum">
              <a:rPr lang="en-US" sz="900" smtClean="0">
                <a:solidFill>
                  <a:schemeClr val="accent5"/>
                </a:solidFill>
              </a:rPr>
              <a:t>‹#›</a:t>
            </a:fld>
            <a:r>
              <a:rPr lang="en-US" sz="900" dirty="0">
                <a:solidFill>
                  <a:schemeClr val="accent5"/>
                </a:solidFill>
              </a:rPr>
              <a:t> </a:t>
            </a:r>
          </a:p>
        </p:txBody>
      </p:sp>
      <p:pic>
        <p:nvPicPr>
          <p:cNvPr id="5" name="Picture 4" descr="Icon&#10;&#10;Description automatically generated">
            <a:extLst>
              <a:ext uri="{FF2B5EF4-FFF2-40B4-BE49-F238E27FC236}">
                <a16:creationId xmlns:a16="http://schemas.microsoft.com/office/drawing/2014/main" id="{FD244139-AFE8-3B7F-023D-F3F60774ABD8}"/>
              </a:ext>
            </a:extLst>
          </p:cNvPr>
          <p:cNvPicPr>
            <a:picLocks noChangeAspect="1"/>
          </p:cNvPicPr>
          <p:nvPr userDrawn="1"/>
        </p:nvPicPr>
        <p:blipFill>
          <a:blip r:embed="rId4"/>
          <a:stretch>
            <a:fillRect/>
          </a:stretch>
        </p:blipFill>
        <p:spPr>
          <a:xfrm>
            <a:off x="-932331" y="2678261"/>
            <a:ext cx="584736" cy="533443"/>
          </a:xfrm>
          <a:prstGeom prst="rect">
            <a:avLst/>
          </a:prstGeom>
        </p:spPr>
      </p:pic>
      <p:pic>
        <p:nvPicPr>
          <p:cNvPr id="8" name="Picture 7">
            <a:extLst>
              <a:ext uri="{FF2B5EF4-FFF2-40B4-BE49-F238E27FC236}">
                <a16:creationId xmlns:a16="http://schemas.microsoft.com/office/drawing/2014/main" id="{1D1E697D-FC50-BA4B-6448-643D9EA3EE7C}"/>
              </a:ext>
            </a:extLst>
          </p:cNvPr>
          <p:cNvPicPr>
            <a:picLocks noChangeAspect="1"/>
          </p:cNvPicPr>
          <p:nvPr userDrawn="1"/>
        </p:nvPicPr>
        <p:blipFill>
          <a:blip r:embed="rId5"/>
          <a:stretch>
            <a:fillRect/>
          </a:stretch>
        </p:blipFill>
        <p:spPr>
          <a:xfrm>
            <a:off x="913873" y="5157543"/>
            <a:ext cx="635000" cy="673100"/>
          </a:xfrm>
          <a:prstGeom prst="rect">
            <a:avLst/>
          </a:prstGeom>
        </p:spPr>
      </p:pic>
      <p:pic>
        <p:nvPicPr>
          <p:cNvPr id="9" name="Picture 8">
            <a:extLst>
              <a:ext uri="{FF2B5EF4-FFF2-40B4-BE49-F238E27FC236}">
                <a16:creationId xmlns:a16="http://schemas.microsoft.com/office/drawing/2014/main" id="{3D5A76F0-5AF0-1582-FFD3-C5E6AC71B78A}"/>
              </a:ext>
            </a:extLst>
          </p:cNvPr>
          <p:cNvPicPr>
            <a:picLocks noChangeAspect="1"/>
          </p:cNvPicPr>
          <p:nvPr userDrawn="1"/>
        </p:nvPicPr>
        <p:blipFill>
          <a:blip r:embed="rId6"/>
          <a:stretch>
            <a:fillRect/>
          </a:stretch>
        </p:blipFill>
        <p:spPr>
          <a:xfrm>
            <a:off x="2957045" y="4416280"/>
            <a:ext cx="788673" cy="777075"/>
          </a:xfrm>
          <a:prstGeom prst="rect">
            <a:avLst/>
          </a:prstGeom>
        </p:spPr>
      </p:pic>
    </p:spTree>
    <p:extLst>
      <p:ext uri="{BB962C8B-B14F-4D97-AF65-F5344CB8AC3E}">
        <p14:creationId xmlns:p14="http://schemas.microsoft.com/office/powerpoint/2010/main" val="194422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26EDC-8029-E14F-B077-9EA3C1E2EDB8}"/>
              </a:ext>
            </a:extLst>
          </p:cNvPr>
          <p:cNvSpPr>
            <a:spLocks noGrp="1"/>
          </p:cNvSpPr>
          <p:nvPr>
            <p:ph type="title" hasCustomPrompt="1"/>
          </p:nvPr>
        </p:nvSpPr>
        <p:spPr>
          <a:xfrm>
            <a:off x="457200" y="311571"/>
            <a:ext cx="11277600" cy="823070"/>
          </a:xfrm>
          <a:prstGeom prst="rect">
            <a:avLst/>
          </a:prstGeom>
        </p:spPr>
        <p:txBody>
          <a:bodyPr/>
          <a:lstStyle>
            <a:lvl1pPr>
              <a:lnSpc>
                <a:spcPct val="100000"/>
              </a:lnSpc>
              <a:defRPr/>
            </a:lvl1pPr>
          </a:lstStyle>
          <a:p>
            <a:r>
              <a:rPr lang="en-US" dirty="0"/>
              <a:t>Click to edit title</a:t>
            </a:r>
          </a:p>
        </p:txBody>
      </p:sp>
      <p:sp>
        <p:nvSpPr>
          <p:cNvPr id="6" name="Text Placeholder 5">
            <a:extLst>
              <a:ext uri="{FF2B5EF4-FFF2-40B4-BE49-F238E27FC236}">
                <a16:creationId xmlns:a16="http://schemas.microsoft.com/office/drawing/2014/main" id="{57D61612-A827-794C-8990-28A04EA3C179}"/>
              </a:ext>
            </a:extLst>
          </p:cNvPr>
          <p:cNvSpPr>
            <a:spLocks noGrp="1"/>
          </p:cNvSpPr>
          <p:nvPr>
            <p:ph type="body" sz="quarter" idx="12" hasCustomPrompt="1"/>
          </p:nvPr>
        </p:nvSpPr>
        <p:spPr>
          <a:xfrm>
            <a:off x="457199" y="1320800"/>
            <a:ext cx="11277601" cy="4921250"/>
          </a:xfrm>
          <a:prstGeom prst="rect">
            <a:avLst/>
          </a:prstGeo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B9DCB84B-EB3E-CDDF-4CF5-26D015B7F05A}"/>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pic>
        <p:nvPicPr>
          <p:cNvPr id="4" name="Picture 3">
            <a:extLst>
              <a:ext uri="{FF2B5EF4-FFF2-40B4-BE49-F238E27FC236}">
                <a16:creationId xmlns:a16="http://schemas.microsoft.com/office/drawing/2014/main" id="{C550A57C-6FDD-BC1B-FAAD-B63793E18027}"/>
              </a:ext>
            </a:extLst>
          </p:cNvPr>
          <p:cNvPicPr>
            <a:picLocks noChangeAspect="1"/>
          </p:cNvPicPr>
          <p:nvPr userDrawn="1"/>
        </p:nvPicPr>
        <p:blipFill>
          <a:blip r:embed="rId3"/>
          <a:stretch>
            <a:fillRect/>
          </a:stretch>
        </p:blipFill>
        <p:spPr>
          <a:xfrm>
            <a:off x="11061699" y="311571"/>
            <a:ext cx="673100" cy="673100"/>
          </a:xfrm>
          <a:prstGeom prst="rect">
            <a:avLst/>
          </a:prstGeom>
        </p:spPr>
      </p:pic>
      <p:sp>
        <p:nvSpPr>
          <p:cNvPr id="7" name="Freeform 6">
            <a:extLst>
              <a:ext uri="{FF2B5EF4-FFF2-40B4-BE49-F238E27FC236}">
                <a16:creationId xmlns:a16="http://schemas.microsoft.com/office/drawing/2014/main" id="{134CCD7A-52AF-4D83-D159-F2F84EB1A9ED}"/>
              </a:ext>
            </a:extLst>
          </p:cNvPr>
          <p:cNvSpPr/>
          <p:nvPr userDrawn="1"/>
        </p:nvSpPr>
        <p:spPr>
          <a:xfrm>
            <a:off x="8272075" y="5018490"/>
            <a:ext cx="4448526" cy="3671614"/>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8" name="Freeform 7">
            <a:extLst>
              <a:ext uri="{FF2B5EF4-FFF2-40B4-BE49-F238E27FC236}">
                <a16:creationId xmlns:a16="http://schemas.microsoft.com/office/drawing/2014/main" id="{4CD65215-A291-17DB-9E92-5CAA1A24B058}"/>
              </a:ext>
            </a:extLst>
          </p:cNvPr>
          <p:cNvSpPr/>
          <p:nvPr userDrawn="1"/>
        </p:nvSpPr>
        <p:spPr>
          <a:xfrm>
            <a:off x="5770226" y="5496011"/>
            <a:ext cx="1577951" cy="3767221"/>
          </a:xfrm>
          <a:custGeom>
            <a:avLst/>
            <a:gdLst>
              <a:gd name="connsiteX0" fmla="*/ 0 w 352539"/>
              <a:gd name="connsiteY0" fmla="*/ 0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611436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571616 h 571616"/>
              <a:gd name="connsiteX1" fmla="*/ 352539 w 352539"/>
              <a:gd name="connsiteY1" fmla="*/ 571616 h 571616"/>
              <a:gd name="connsiteX2" fmla="*/ 293246 w 352539"/>
              <a:gd name="connsiteY2" fmla="*/ 571616 h 571616"/>
              <a:gd name="connsiteX3" fmla="*/ 293246 w 352539"/>
              <a:gd name="connsiteY3" fmla="*/ 100497 h 571616"/>
              <a:gd name="connsiteX4" fmla="*/ 276496 w 352539"/>
              <a:gd name="connsiteY4" fmla="*/ 67747 h 571616"/>
              <a:gd name="connsiteX5" fmla="*/ 189418 w 352539"/>
              <a:gd name="connsiteY5" fmla="*/ 4426 h 571616"/>
              <a:gd name="connsiteX6" fmla="*/ 160867 w 352539"/>
              <a:gd name="connsiteY6" fmla="*/ 4426 h 571616"/>
              <a:gd name="connsiteX7" fmla="*/ 73789 w 352539"/>
              <a:gd name="connsiteY7" fmla="*/ 67747 h 571616"/>
              <a:gd name="connsiteX8" fmla="*/ 57230 w 352539"/>
              <a:gd name="connsiteY8" fmla="*/ 97373 h 571616"/>
              <a:gd name="connsiteX9" fmla="*/ 57230 w 352539"/>
              <a:gd name="connsiteY9" fmla="*/ 571616 h 571616"/>
              <a:gd name="connsiteX10" fmla="*/ 0 w 352539"/>
              <a:gd name="connsiteY10" fmla="*/ 571616 h 571616"/>
              <a:gd name="connsiteX0" fmla="*/ 0 w 295309"/>
              <a:gd name="connsiteY0" fmla="*/ 571616 h 571616"/>
              <a:gd name="connsiteX1" fmla="*/ 295309 w 295309"/>
              <a:gd name="connsiteY1" fmla="*/ 571616 h 571616"/>
              <a:gd name="connsiteX2" fmla="*/ 236016 w 295309"/>
              <a:gd name="connsiteY2" fmla="*/ 571616 h 571616"/>
              <a:gd name="connsiteX3" fmla="*/ 236016 w 295309"/>
              <a:gd name="connsiteY3" fmla="*/ 100497 h 571616"/>
              <a:gd name="connsiteX4" fmla="*/ 219266 w 295309"/>
              <a:gd name="connsiteY4" fmla="*/ 67747 h 571616"/>
              <a:gd name="connsiteX5" fmla="*/ 132188 w 295309"/>
              <a:gd name="connsiteY5" fmla="*/ 4426 h 571616"/>
              <a:gd name="connsiteX6" fmla="*/ 103637 w 295309"/>
              <a:gd name="connsiteY6" fmla="*/ 4426 h 571616"/>
              <a:gd name="connsiteX7" fmla="*/ 16559 w 295309"/>
              <a:gd name="connsiteY7" fmla="*/ 67747 h 571616"/>
              <a:gd name="connsiteX8" fmla="*/ 0 w 295309"/>
              <a:gd name="connsiteY8" fmla="*/ 97373 h 571616"/>
              <a:gd name="connsiteX9" fmla="*/ 0 w 295309"/>
              <a:gd name="connsiteY9" fmla="*/ 571616 h 571616"/>
              <a:gd name="connsiteX0" fmla="*/ 0 w 236016"/>
              <a:gd name="connsiteY0" fmla="*/ 571616 h 571616"/>
              <a:gd name="connsiteX1" fmla="*/ 236016 w 236016"/>
              <a:gd name="connsiteY1" fmla="*/ 571616 h 571616"/>
              <a:gd name="connsiteX2" fmla="*/ 236016 w 236016"/>
              <a:gd name="connsiteY2" fmla="*/ 100497 h 571616"/>
              <a:gd name="connsiteX3" fmla="*/ 219266 w 236016"/>
              <a:gd name="connsiteY3" fmla="*/ 67747 h 571616"/>
              <a:gd name="connsiteX4" fmla="*/ 132188 w 236016"/>
              <a:gd name="connsiteY4" fmla="*/ 4426 h 571616"/>
              <a:gd name="connsiteX5" fmla="*/ 103637 w 236016"/>
              <a:gd name="connsiteY5" fmla="*/ 4426 h 571616"/>
              <a:gd name="connsiteX6" fmla="*/ 16559 w 236016"/>
              <a:gd name="connsiteY6" fmla="*/ 67747 h 571616"/>
              <a:gd name="connsiteX7" fmla="*/ 0 w 236016"/>
              <a:gd name="connsiteY7" fmla="*/ 97373 h 571616"/>
              <a:gd name="connsiteX8" fmla="*/ 0 w 236016"/>
              <a:gd name="connsiteY8" fmla="*/ 571616 h 5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6" h="571616">
                <a:moveTo>
                  <a:pt x="0" y="571616"/>
                </a:moveTo>
                <a:lnTo>
                  <a:pt x="236016" y="571616"/>
                </a:lnTo>
                <a:lnTo>
                  <a:pt x="236016" y="100497"/>
                </a:lnTo>
                <a:cubicBezTo>
                  <a:pt x="236006" y="87548"/>
                  <a:pt x="229783" y="75384"/>
                  <a:pt x="219266" y="67747"/>
                </a:cubicBezTo>
                <a:lnTo>
                  <a:pt x="132188" y="4426"/>
                </a:lnTo>
                <a:cubicBezTo>
                  <a:pt x="123594" y="-1475"/>
                  <a:pt x="112231" y="-1475"/>
                  <a:pt x="103637" y="4426"/>
                </a:cubicBezTo>
                <a:lnTo>
                  <a:pt x="16559" y="67747"/>
                </a:lnTo>
                <a:cubicBezTo>
                  <a:pt x="6947" y="74741"/>
                  <a:pt x="904" y="85565"/>
                  <a:pt x="0" y="97373"/>
                </a:cubicBezTo>
                <a:lnTo>
                  <a:pt x="0" y="571616"/>
                </a:lnTo>
                <a:close/>
              </a:path>
            </a:pathLst>
          </a:custGeom>
          <a:noFill/>
          <a:ln w="12700" cap="flat">
            <a:solidFill>
              <a:schemeClr val="accent2"/>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13E53A-7F56-EE2E-CEF5-DB367C81B751}"/>
              </a:ext>
            </a:extLst>
          </p:cNvPr>
          <p:cNvSpPr/>
          <p:nvPr userDrawn="1"/>
        </p:nvSpPr>
        <p:spPr>
          <a:xfrm>
            <a:off x="7034885" y="4406243"/>
            <a:ext cx="1515982" cy="3671614"/>
          </a:xfrm>
          <a:custGeom>
            <a:avLst/>
            <a:gdLst>
              <a:gd name="connsiteX0" fmla="*/ 0 w 352539"/>
              <a:gd name="connsiteY0" fmla="*/ 0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611436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571616 h 571616"/>
              <a:gd name="connsiteX1" fmla="*/ 352539 w 352539"/>
              <a:gd name="connsiteY1" fmla="*/ 571616 h 571616"/>
              <a:gd name="connsiteX2" fmla="*/ 293246 w 352539"/>
              <a:gd name="connsiteY2" fmla="*/ 571616 h 571616"/>
              <a:gd name="connsiteX3" fmla="*/ 293246 w 352539"/>
              <a:gd name="connsiteY3" fmla="*/ 100497 h 571616"/>
              <a:gd name="connsiteX4" fmla="*/ 276496 w 352539"/>
              <a:gd name="connsiteY4" fmla="*/ 67747 h 571616"/>
              <a:gd name="connsiteX5" fmla="*/ 189418 w 352539"/>
              <a:gd name="connsiteY5" fmla="*/ 4426 h 571616"/>
              <a:gd name="connsiteX6" fmla="*/ 160867 w 352539"/>
              <a:gd name="connsiteY6" fmla="*/ 4426 h 571616"/>
              <a:gd name="connsiteX7" fmla="*/ 73789 w 352539"/>
              <a:gd name="connsiteY7" fmla="*/ 67747 h 571616"/>
              <a:gd name="connsiteX8" fmla="*/ 57230 w 352539"/>
              <a:gd name="connsiteY8" fmla="*/ 97373 h 571616"/>
              <a:gd name="connsiteX9" fmla="*/ 57230 w 352539"/>
              <a:gd name="connsiteY9" fmla="*/ 571616 h 571616"/>
              <a:gd name="connsiteX10" fmla="*/ 0 w 352539"/>
              <a:gd name="connsiteY10" fmla="*/ 571616 h 571616"/>
              <a:gd name="connsiteX0" fmla="*/ 0 w 295309"/>
              <a:gd name="connsiteY0" fmla="*/ 571616 h 571616"/>
              <a:gd name="connsiteX1" fmla="*/ 295309 w 295309"/>
              <a:gd name="connsiteY1" fmla="*/ 571616 h 571616"/>
              <a:gd name="connsiteX2" fmla="*/ 236016 w 295309"/>
              <a:gd name="connsiteY2" fmla="*/ 571616 h 571616"/>
              <a:gd name="connsiteX3" fmla="*/ 236016 w 295309"/>
              <a:gd name="connsiteY3" fmla="*/ 100497 h 571616"/>
              <a:gd name="connsiteX4" fmla="*/ 219266 w 295309"/>
              <a:gd name="connsiteY4" fmla="*/ 67747 h 571616"/>
              <a:gd name="connsiteX5" fmla="*/ 132188 w 295309"/>
              <a:gd name="connsiteY5" fmla="*/ 4426 h 571616"/>
              <a:gd name="connsiteX6" fmla="*/ 103637 w 295309"/>
              <a:gd name="connsiteY6" fmla="*/ 4426 h 571616"/>
              <a:gd name="connsiteX7" fmla="*/ 16559 w 295309"/>
              <a:gd name="connsiteY7" fmla="*/ 67747 h 571616"/>
              <a:gd name="connsiteX8" fmla="*/ 0 w 295309"/>
              <a:gd name="connsiteY8" fmla="*/ 97373 h 571616"/>
              <a:gd name="connsiteX9" fmla="*/ 0 w 295309"/>
              <a:gd name="connsiteY9" fmla="*/ 571616 h 571616"/>
              <a:gd name="connsiteX0" fmla="*/ 0 w 236016"/>
              <a:gd name="connsiteY0" fmla="*/ 571616 h 571616"/>
              <a:gd name="connsiteX1" fmla="*/ 236016 w 236016"/>
              <a:gd name="connsiteY1" fmla="*/ 571616 h 571616"/>
              <a:gd name="connsiteX2" fmla="*/ 236016 w 236016"/>
              <a:gd name="connsiteY2" fmla="*/ 100497 h 571616"/>
              <a:gd name="connsiteX3" fmla="*/ 219266 w 236016"/>
              <a:gd name="connsiteY3" fmla="*/ 67747 h 571616"/>
              <a:gd name="connsiteX4" fmla="*/ 132188 w 236016"/>
              <a:gd name="connsiteY4" fmla="*/ 4426 h 571616"/>
              <a:gd name="connsiteX5" fmla="*/ 103637 w 236016"/>
              <a:gd name="connsiteY5" fmla="*/ 4426 h 571616"/>
              <a:gd name="connsiteX6" fmla="*/ 16559 w 236016"/>
              <a:gd name="connsiteY6" fmla="*/ 67747 h 571616"/>
              <a:gd name="connsiteX7" fmla="*/ 0 w 236016"/>
              <a:gd name="connsiteY7" fmla="*/ 97373 h 571616"/>
              <a:gd name="connsiteX8" fmla="*/ 0 w 236016"/>
              <a:gd name="connsiteY8" fmla="*/ 571616 h 5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6" h="571616">
                <a:moveTo>
                  <a:pt x="0" y="571616"/>
                </a:moveTo>
                <a:lnTo>
                  <a:pt x="236016" y="571616"/>
                </a:lnTo>
                <a:lnTo>
                  <a:pt x="236016" y="100497"/>
                </a:lnTo>
                <a:cubicBezTo>
                  <a:pt x="236006" y="87548"/>
                  <a:pt x="229783" y="75384"/>
                  <a:pt x="219266" y="67747"/>
                </a:cubicBezTo>
                <a:lnTo>
                  <a:pt x="132188" y="4426"/>
                </a:lnTo>
                <a:cubicBezTo>
                  <a:pt x="123594" y="-1475"/>
                  <a:pt x="112231" y="-1475"/>
                  <a:pt x="103637" y="4426"/>
                </a:cubicBezTo>
                <a:lnTo>
                  <a:pt x="16559" y="67747"/>
                </a:lnTo>
                <a:cubicBezTo>
                  <a:pt x="6947" y="74741"/>
                  <a:pt x="904" y="85565"/>
                  <a:pt x="0" y="97373"/>
                </a:cubicBezTo>
                <a:lnTo>
                  <a:pt x="0" y="571616"/>
                </a:lnTo>
                <a:close/>
              </a:path>
            </a:pathLst>
          </a:custGeom>
          <a:noFill/>
          <a:ln w="1270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387298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26EDC-8029-E14F-B077-9EA3C1E2EDB8}"/>
              </a:ext>
            </a:extLst>
          </p:cNvPr>
          <p:cNvSpPr>
            <a:spLocks noGrp="1"/>
          </p:cNvSpPr>
          <p:nvPr>
            <p:ph type="title" hasCustomPrompt="1"/>
          </p:nvPr>
        </p:nvSpPr>
        <p:spPr>
          <a:xfrm>
            <a:off x="457200" y="311571"/>
            <a:ext cx="5803900" cy="823070"/>
          </a:xfrm>
          <a:prstGeom prst="rect">
            <a:avLst/>
          </a:prstGeom>
        </p:spPr>
        <p:txBody>
          <a:bodyPr/>
          <a:lstStyle>
            <a:lvl1pPr>
              <a:lnSpc>
                <a:spcPct val="100000"/>
              </a:lnSpc>
              <a:defRPr/>
            </a:lvl1pPr>
          </a:lstStyle>
          <a:p>
            <a:r>
              <a:rPr lang="en-US" dirty="0"/>
              <a:t>Click to edit title</a:t>
            </a:r>
          </a:p>
        </p:txBody>
      </p:sp>
      <p:sp>
        <p:nvSpPr>
          <p:cNvPr id="6" name="Text Placeholder 5">
            <a:extLst>
              <a:ext uri="{FF2B5EF4-FFF2-40B4-BE49-F238E27FC236}">
                <a16:creationId xmlns:a16="http://schemas.microsoft.com/office/drawing/2014/main" id="{57D61612-A827-794C-8990-28A04EA3C179}"/>
              </a:ext>
            </a:extLst>
          </p:cNvPr>
          <p:cNvSpPr>
            <a:spLocks noGrp="1"/>
          </p:cNvSpPr>
          <p:nvPr>
            <p:ph type="body" sz="quarter" idx="12" hasCustomPrompt="1"/>
          </p:nvPr>
        </p:nvSpPr>
        <p:spPr>
          <a:xfrm>
            <a:off x="457199" y="1320800"/>
            <a:ext cx="5803901" cy="4921250"/>
          </a:xfrm>
          <a:prstGeom prst="rect">
            <a:avLst/>
          </a:prstGeo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A7991CEC-FDC3-02EF-4135-22147D49DCAE}"/>
              </a:ext>
            </a:extLst>
          </p:cNvPr>
          <p:cNvSpPr>
            <a:spLocks noGrp="1"/>
          </p:cNvSpPr>
          <p:nvPr>
            <p:ph type="pic" sz="quarter" idx="13"/>
          </p:nvPr>
        </p:nvSpPr>
        <p:spPr>
          <a:xfrm>
            <a:off x="6388099" y="0"/>
            <a:ext cx="5803901" cy="6858000"/>
          </a:xfrm>
        </p:spPr>
        <p:txBody>
          <a:bodyPr/>
          <a:lstStyle/>
          <a:p>
            <a:endParaRPr lang="en-US"/>
          </a:p>
        </p:txBody>
      </p:sp>
    </p:spTree>
    <p:extLst>
      <p:ext uri="{BB962C8B-B14F-4D97-AF65-F5344CB8AC3E}">
        <p14:creationId xmlns:p14="http://schemas.microsoft.com/office/powerpoint/2010/main" val="10590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29D0614-9A07-6420-5A37-4290AF7E067F}"/>
              </a:ext>
            </a:extLst>
          </p:cNvPr>
          <p:cNvSpPr/>
          <p:nvPr userDrawn="1"/>
        </p:nvSpPr>
        <p:spPr>
          <a:xfrm>
            <a:off x="0" y="6057479"/>
            <a:ext cx="800100" cy="800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 Placeholder 6">
            <a:extLst>
              <a:ext uri="{FF2B5EF4-FFF2-40B4-BE49-F238E27FC236}">
                <a16:creationId xmlns:a16="http://schemas.microsoft.com/office/drawing/2014/main" id="{6786F9D0-EEF4-3045-A736-006FF30CF353}"/>
              </a:ext>
            </a:extLst>
          </p:cNvPr>
          <p:cNvSpPr>
            <a:spLocks noGrp="1"/>
          </p:cNvSpPr>
          <p:nvPr>
            <p:ph type="body" sz="quarter" idx="13" hasCustomPrompt="1"/>
          </p:nvPr>
        </p:nvSpPr>
        <p:spPr>
          <a:xfrm>
            <a:off x="457199" y="1205802"/>
            <a:ext cx="11277600" cy="404634"/>
          </a:xfrm>
          <a:prstGeom prst="rect">
            <a:avLst/>
          </a:prstGeom>
        </p:spPr>
        <p:txBody>
          <a:bodyPr vert="horz" lIns="91440" tIns="45720" rIns="91440" bIns="45720" rtlCol="0" anchor="t">
            <a:noAutofit/>
          </a:bodyPr>
          <a:lstStyle>
            <a:lvl1pPr marL="0" indent="0">
              <a:lnSpc>
                <a:spcPct val="100000"/>
              </a:lnSpc>
              <a:buNone/>
              <a:defRPr lang="en-US" sz="1800" b="0" cap="none" spc="0" baseline="0" dirty="0">
                <a:solidFill>
                  <a:schemeClr val="accent2"/>
                </a:solidFill>
                <a:latin typeface="Inter Semi Bold" panose="02000503000000020004" pitchFamily="2" charset="0"/>
                <a:ea typeface="Inter Semi Bold" panose="02000503000000020004" pitchFamily="2" charset="0"/>
                <a:cs typeface="Inter Semi Bold" panose="02000503000000020004" pitchFamily="2" charset="0"/>
              </a:defRPr>
            </a:lvl1pPr>
          </a:lstStyle>
          <a:p>
            <a:pPr marL="228600" lvl="0" indent="-228600"/>
            <a:r>
              <a:rPr lang="en-US" dirty="0"/>
              <a:t>Subtitle</a:t>
            </a:r>
          </a:p>
        </p:txBody>
      </p:sp>
      <p:sp>
        <p:nvSpPr>
          <p:cNvPr id="8" name="Text Placeholder 5">
            <a:extLst>
              <a:ext uri="{FF2B5EF4-FFF2-40B4-BE49-F238E27FC236}">
                <a16:creationId xmlns:a16="http://schemas.microsoft.com/office/drawing/2014/main" id="{4CFE47A5-0D6D-FF4F-AAF7-CA836CD08A44}"/>
              </a:ext>
            </a:extLst>
          </p:cNvPr>
          <p:cNvSpPr>
            <a:spLocks noGrp="1"/>
          </p:cNvSpPr>
          <p:nvPr>
            <p:ph type="body" sz="quarter" idx="12" hasCustomPrompt="1"/>
          </p:nvPr>
        </p:nvSpPr>
        <p:spPr>
          <a:xfrm>
            <a:off x="457199" y="1681596"/>
            <a:ext cx="11277601" cy="4560453"/>
          </a:xfrm>
          <a:prstGeom prst="rect">
            <a:avLst/>
          </a:prstGeo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D698F423-FB64-634C-80AE-A573D6F6BD99}"/>
              </a:ext>
            </a:extLst>
          </p:cNvPr>
          <p:cNvSpPr>
            <a:spLocks noGrp="1"/>
          </p:cNvSpPr>
          <p:nvPr>
            <p:ph type="title" hasCustomPrompt="1"/>
          </p:nvPr>
        </p:nvSpPr>
        <p:spPr>
          <a:xfrm>
            <a:off x="457199" y="311571"/>
            <a:ext cx="11277600" cy="823070"/>
          </a:xfrm>
        </p:spPr>
        <p:txBody>
          <a:bodyPr/>
          <a:lstStyle/>
          <a:p>
            <a:r>
              <a:rPr lang="en-US" dirty="0"/>
              <a:t>Click to edit title</a:t>
            </a:r>
          </a:p>
        </p:txBody>
      </p:sp>
      <p:pic>
        <p:nvPicPr>
          <p:cNvPr id="2" name="Picture 1">
            <a:extLst>
              <a:ext uri="{FF2B5EF4-FFF2-40B4-BE49-F238E27FC236}">
                <a16:creationId xmlns:a16="http://schemas.microsoft.com/office/drawing/2014/main" id="{B326E33E-1CF0-43A9-F48E-D24773288527}"/>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pic>
        <p:nvPicPr>
          <p:cNvPr id="6" name="Picture 5">
            <a:extLst>
              <a:ext uri="{FF2B5EF4-FFF2-40B4-BE49-F238E27FC236}">
                <a16:creationId xmlns:a16="http://schemas.microsoft.com/office/drawing/2014/main" id="{ADF00BA5-B825-09CE-F9BD-FBA50C6A290B}"/>
              </a:ext>
            </a:extLst>
          </p:cNvPr>
          <p:cNvPicPr>
            <a:picLocks noChangeAspect="1"/>
          </p:cNvPicPr>
          <p:nvPr userDrawn="1"/>
        </p:nvPicPr>
        <p:blipFill>
          <a:blip r:embed="rId3"/>
          <a:stretch>
            <a:fillRect/>
          </a:stretch>
        </p:blipFill>
        <p:spPr>
          <a:xfrm>
            <a:off x="190499" y="4660900"/>
            <a:ext cx="3276600" cy="2260600"/>
          </a:xfrm>
          <a:prstGeom prst="rect">
            <a:avLst/>
          </a:prstGeom>
        </p:spPr>
      </p:pic>
      <p:pic>
        <p:nvPicPr>
          <p:cNvPr id="3" name="Picture 2">
            <a:extLst>
              <a:ext uri="{FF2B5EF4-FFF2-40B4-BE49-F238E27FC236}">
                <a16:creationId xmlns:a16="http://schemas.microsoft.com/office/drawing/2014/main" id="{56F62E20-3A35-314F-4143-D51EB2A66EA3}"/>
              </a:ext>
            </a:extLst>
          </p:cNvPr>
          <p:cNvPicPr>
            <a:picLocks noChangeAspect="1"/>
          </p:cNvPicPr>
          <p:nvPr userDrawn="1"/>
        </p:nvPicPr>
        <p:blipFill>
          <a:blip r:embed="rId4"/>
          <a:stretch>
            <a:fillRect/>
          </a:stretch>
        </p:blipFill>
        <p:spPr>
          <a:xfrm>
            <a:off x="757864" y="4944450"/>
            <a:ext cx="673100" cy="673100"/>
          </a:xfrm>
          <a:prstGeom prst="rect">
            <a:avLst/>
          </a:prstGeom>
        </p:spPr>
      </p:pic>
      <p:pic>
        <p:nvPicPr>
          <p:cNvPr id="10" name="Picture 9">
            <a:extLst>
              <a:ext uri="{FF2B5EF4-FFF2-40B4-BE49-F238E27FC236}">
                <a16:creationId xmlns:a16="http://schemas.microsoft.com/office/drawing/2014/main" id="{D89B6E6B-A895-0600-307C-3A7812DC9D32}"/>
              </a:ext>
            </a:extLst>
          </p:cNvPr>
          <p:cNvPicPr>
            <a:picLocks noChangeAspect="1"/>
          </p:cNvPicPr>
          <p:nvPr userDrawn="1"/>
        </p:nvPicPr>
        <p:blipFill>
          <a:blip r:embed="rId5"/>
          <a:stretch>
            <a:fillRect/>
          </a:stretch>
        </p:blipFill>
        <p:spPr>
          <a:xfrm>
            <a:off x="2984430" y="5654929"/>
            <a:ext cx="558800" cy="533400"/>
          </a:xfrm>
          <a:prstGeom prst="rect">
            <a:avLst/>
          </a:prstGeom>
        </p:spPr>
      </p:pic>
      <p:pic>
        <p:nvPicPr>
          <p:cNvPr id="11" name="Picture 10">
            <a:extLst>
              <a:ext uri="{FF2B5EF4-FFF2-40B4-BE49-F238E27FC236}">
                <a16:creationId xmlns:a16="http://schemas.microsoft.com/office/drawing/2014/main" id="{83EAF7C1-B0D6-D1EF-5B4F-D065B754AA56}"/>
              </a:ext>
            </a:extLst>
          </p:cNvPr>
          <p:cNvPicPr>
            <a:picLocks noChangeAspect="1"/>
          </p:cNvPicPr>
          <p:nvPr userDrawn="1"/>
        </p:nvPicPr>
        <p:blipFill rotWithShape="1">
          <a:blip r:embed="rId3"/>
          <a:srcRect l="36434"/>
          <a:stretch/>
        </p:blipFill>
        <p:spPr>
          <a:xfrm>
            <a:off x="3568630" y="5111749"/>
            <a:ext cx="2082799" cy="2260600"/>
          </a:xfrm>
          <a:prstGeom prst="rect">
            <a:avLst/>
          </a:prstGeom>
        </p:spPr>
      </p:pic>
    </p:spTree>
    <p:extLst>
      <p:ext uri="{BB962C8B-B14F-4D97-AF65-F5344CB8AC3E}">
        <p14:creationId xmlns:p14="http://schemas.microsoft.com/office/powerpoint/2010/main" val="256988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gradFill flip="none" rotWithShape="1">
          <a:gsLst>
            <a:gs pos="31000">
              <a:srgbClr val="044BD9"/>
            </a:gs>
            <a:gs pos="100000">
              <a:schemeClr val="accent2"/>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C8AD-9DA3-B048-B1CC-9C07C1FC9232}"/>
              </a:ext>
            </a:extLst>
          </p:cNvPr>
          <p:cNvSpPr>
            <a:spLocks noGrp="1"/>
          </p:cNvSpPr>
          <p:nvPr>
            <p:ph type="title" hasCustomPrompt="1"/>
          </p:nvPr>
        </p:nvSpPr>
        <p:spPr>
          <a:xfrm>
            <a:off x="986296" y="2015617"/>
            <a:ext cx="7278908" cy="1413383"/>
          </a:xfrm>
          <a:prstGeom prst="rect">
            <a:avLst/>
          </a:prstGeom>
        </p:spPr>
        <p:txBody>
          <a:bodyPr anchor="b"/>
          <a:lstStyle>
            <a:lvl1pPr>
              <a:lnSpc>
                <a:spcPct val="100000"/>
              </a:lnSpc>
              <a:defRPr sz="4400" b="0" i="0">
                <a:solidFill>
                  <a:schemeClr val="bg1"/>
                </a:solidFill>
                <a:latin typeface="+mn-lt"/>
              </a:defRPr>
            </a:lvl1pPr>
          </a:lstStyle>
          <a:p>
            <a:r>
              <a:rPr lang="en-US" dirty="0"/>
              <a:t>Click to edit title</a:t>
            </a:r>
          </a:p>
        </p:txBody>
      </p:sp>
      <p:sp>
        <p:nvSpPr>
          <p:cNvPr id="11" name="TextBox 10">
            <a:extLst>
              <a:ext uri="{FF2B5EF4-FFF2-40B4-BE49-F238E27FC236}">
                <a16:creationId xmlns:a16="http://schemas.microsoft.com/office/drawing/2014/main" id="{46C57EEF-E181-FD44-8BC0-1DC087C74288}"/>
              </a:ext>
            </a:extLst>
          </p:cNvPr>
          <p:cNvSpPr txBox="1"/>
          <p:nvPr userDrawn="1"/>
        </p:nvSpPr>
        <p:spPr>
          <a:xfrm>
            <a:off x="248857" y="6431012"/>
            <a:ext cx="1846162" cy="230832"/>
          </a:xfrm>
          <a:prstGeom prst="rect">
            <a:avLst/>
          </a:prstGeom>
          <a:noFill/>
        </p:spPr>
        <p:txBody>
          <a:bodyPr wrap="square" rtlCol="0">
            <a:spAutoFit/>
          </a:bodyPr>
          <a:lstStyle/>
          <a:p>
            <a:fld id="{2AFF9E59-C830-1946-AE06-F9C9A103FF68}" type="slidenum">
              <a:rPr lang="en-US" sz="900" smtClean="0">
                <a:solidFill>
                  <a:schemeClr val="accent5"/>
                </a:solidFill>
              </a:rPr>
              <a:t>‹#›</a:t>
            </a:fld>
            <a:r>
              <a:rPr lang="en-US" sz="900" dirty="0">
                <a:solidFill>
                  <a:schemeClr val="accent5"/>
                </a:solidFill>
              </a:rPr>
              <a:t> </a:t>
            </a:r>
          </a:p>
        </p:txBody>
      </p:sp>
      <p:pic>
        <p:nvPicPr>
          <p:cNvPr id="6" name="Picture 5">
            <a:extLst>
              <a:ext uri="{FF2B5EF4-FFF2-40B4-BE49-F238E27FC236}">
                <a16:creationId xmlns:a16="http://schemas.microsoft.com/office/drawing/2014/main" id="{CBCB14C6-BA2D-F556-033D-5CAA4E4F41DA}"/>
              </a:ext>
            </a:extLst>
          </p:cNvPr>
          <p:cNvPicPr>
            <a:picLocks noChangeAspect="1"/>
          </p:cNvPicPr>
          <p:nvPr userDrawn="1"/>
        </p:nvPicPr>
        <p:blipFill>
          <a:blip r:embed="rId2"/>
          <a:stretch>
            <a:fillRect/>
          </a:stretch>
        </p:blipFill>
        <p:spPr>
          <a:xfrm>
            <a:off x="8530580" y="505826"/>
            <a:ext cx="3139487" cy="282388"/>
          </a:xfrm>
          <a:prstGeom prst="rect">
            <a:avLst/>
          </a:prstGeom>
        </p:spPr>
      </p:pic>
      <p:grpSp>
        <p:nvGrpSpPr>
          <p:cNvPr id="7" name="Group 6">
            <a:extLst>
              <a:ext uri="{FF2B5EF4-FFF2-40B4-BE49-F238E27FC236}">
                <a16:creationId xmlns:a16="http://schemas.microsoft.com/office/drawing/2014/main" id="{1D26AD76-FCA7-AF9C-AD1C-4AAEB0687157}"/>
              </a:ext>
            </a:extLst>
          </p:cNvPr>
          <p:cNvGrpSpPr/>
          <p:nvPr userDrawn="1"/>
        </p:nvGrpSpPr>
        <p:grpSpPr>
          <a:xfrm>
            <a:off x="191568" y="4452731"/>
            <a:ext cx="16656834" cy="2534478"/>
            <a:chOff x="191568" y="4452731"/>
            <a:chExt cx="16656834" cy="2534478"/>
          </a:xfrm>
        </p:grpSpPr>
        <p:pic>
          <p:nvPicPr>
            <p:cNvPr id="8" name="Picture 7">
              <a:extLst>
                <a:ext uri="{FF2B5EF4-FFF2-40B4-BE49-F238E27FC236}">
                  <a16:creationId xmlns:a16="http://schemas.microsoft.com/office/drawing/2014/main" id="{BE4C16D5-65F4-A78A-9644-BF76D1BA6E0D}"/>
                </a:ext>
              </a:extLst>
            </p:cNvPr>
            <p:cNvPicPr>
              <a:picLocks noChangeAspect="1"/>
            </p:cNvPicPr>
            <p:nvPr userDrawn="1"/>
          </p:nvPicPr>
          <p:blipFill rotWithShape="1">
            <a:blip r:embed="rId3"/>
            <a:srcRect r="15555"/>
            <a:stretch/>
          </p:blipFill>
          <p:spPr>
            <a:xfrm>
              <a:off x="191568" y="4452731"/>
              <a:ext cx="5488116" cy="2534478"/>
            </a:xfrm>
            <a:prstGeom prst="rect">
              <a:avLst/>
            </a:prstGeom>
          </p:spPr>
        </p:pic>
        <p:pic>
          <p:nvPicPr>
            <p:cNvPr id="9" name="Picture 8">
              <a:extLst>
                <a:ext uri="{FF2B5EF4-FFF2-40B4-BE49-F238E27FC236}">
                  <a16:creationId xmlns:a16="http://schemas.microsoft.com/office/drawing/2014/main" id="{F9CE9DF5-F54B-F16F-B25D-397F313250BA}"/>
                </a:ext>
              </a:extLst>
            </p:cNvPr>
            <p:cNvPicPr>
              <a:picLocks noChangeAspect="1"/>
            </p:cNvPicPr>
            <p:nvPr userDrawn="1"/>
          </p:nvPicPr>
          <p:blipFill rotWithShape="1">
            <a:blip r:embed="rId3"/>
            <a:srcRect r="15555"/>
            <a:stretch/>
          </p:blipFill>
          <p:spPr>
            <a:xfrm>
              <a:off x="5775927" y="4452731"/>
              <a:ext cx="5488116" cy="2534478"/>
            </a:xfrm>
            <a:prstGeom prst="rect">
              <a:avLst/>
            </a:prstGeom>
          </p:spPr>
        </p:pic>
        <p:pic>
          <p:nvPicPr>
            <p:cNvPr id="10" name="Picture 9">
              <a:extLst>
                <a:ext uri="{FF2B5EF4-FFF2-40B4-BE49-F238E27FC236}">
                  <a16:creationId xmlns:a16="http://schemas.microsoft.com/office/drawing/2014/main" id="{ADF56739-3472-2E13-EDCE-B51A9AF444A4}"/>
                </a:ext>
              </a:extLst>
            </p:cNvPr>
            <p:cNvPicPr>
              <a:picLocks noChangeAspect="1"/>
            </p:cNvPicPr>
            <p:nvPr userDrawn="1"/>
          </p:nvPicPr>
          <p:blipFill rotWithShape="1">
            <a:blip r:embed="rId3"/>
            <a:srcRect r="15555"/>
            <a:stretch/>
          </p:blipFill>
          <p:spPr>
            <a:xfrm>
              <a:off x="11360286" y="4452731"/>
              <a:ext cx="5488116" cy="2534478"/>
            </a:xfrm>
            <a:prstGeom prst="rect">
              <a:avLst/>
            </a:prstGeom>
          </p:spPr>
        </p:pic>
      </p:grpSp>
      <p:pic>
        <p:nvPicPr>
          <p:cNvPr id="13" name="Picture 12">
            <a:extLst>
              <a:ext uri="{FF2B5EF4-FFF2-40B4-BE49-F238E27FC236}">
                <a16:creationId xmlns:a16="http://schemas.microsoft.com/office/drawing/2014/main" id="{97F54AF0-9A75-E56E-3A73-19DABF304829}"/>
              </a:ext>
            </a:extLst>
          </p:cNvPr>
          <p:cNvPicPr>
            <a:picLocks noChangeAspect="1"/>
          </p:cNvPicPr>
          <p:nvPr userDrawn="1"/>
        </p:nvPicPr>
        <p:blipFill>
          <a:blip r:embed="rId4"/>
          <a:stretch>
            <a:fillRect/>
          </a:stretch>
        </p:blipFill>
        <p:spPr>
          <a:xfrm>
            <a:off x="6577057" y="5046870"/>
            <a:ext cx="635000" cy="673100"/>
          </a:xfrm>
          <a:prstGeom prst="rect">
            <a:avLst/>
          </a:prstGeom>
        </p:spPr>
      </p:pic>
      <p:pic>
        <p:nvPicPr>
          <p:cNvPr id="14" name="Picture 13">
            <a:extLst>
              <a:ext uri="{FF2B5EF4-FFF2-40B4-BE49-F238E27FC236}">
                <a16:creationId xmlns:a16="http://schemas.microsoft.com/office/drawing/2014/main" id="{FBD2A6FD-B74D-EA9E-9373-CB4983921DBC}"/>
              </a:ext>
            </a:extLst>
          </p:cNvPr>
          <p:cNvPicPr>
            <a:picLocks noChangeAspect="1"/>
          </p:cNvPicPr>
          <p:nvPr userDrawn="1"/>
        </p:nvPicPr>
        <p:blipFill>
          <a:blip r:embed="rId5"/>
          <a:stretch>
            <a:fillRect/>
          </a:stretch>
        </p:blipFill>
        <p:spPr>
          <a:xfrm>
            <a:off x="10396127" y="3675656"/>
            <a:ext cx="788673" cy="777075"/>
          </a:xfrm>
          <a:prstGeom prst="rect">
            <a:avLst/>
          </a:prstGeom>
        </p:spPr>
      </p:pic>
      <p:pic>
        <p:nvPicPr>
          <p:cNvPr id="15" name="Picture 14">
            <a:extLst>
              <a:ext uri="{FF2B5EF4-FFF2-40B4-BE49-F238E27FC236}">
                <a16:creationId xmlns:a16="http://schemas.microsoft.com/office/drawing/2014/main" id="{44AE2E17-CBFF-11B3-32BD-7AFEF8285BBF}"/>
              </a:ext>
            </a:extLst>
          </p:cNvPr>
          <p:cNvPicPr>
            <a:picLocks noChangeAspect="1"/>
          </p:cNvPicPr>
          <p:nvPr userDrawn="1"/>
        </p:nvPicPr>
        <p:blipFill>
          <a:blip r:embed="rId6"/>
          <a:stretch>
            <a:fillRect/>
          </a:stretch>
        </p:blipFill>
        <p:spPr>
          <a:xfrm>
            <a:off x="3233006" y="4345050"/>
            <a:ext cx="623070" cy="568415"/>
          </a:xfrm>
          <a:prstGeom prst="rect">
            <a:avLst/>
          </a:prstGeom>
        </p:spPr>
      </p:pic>
      <p:pic>
        <p:nvPicPr>
          <p:cNvPr id="16" name="Picture 15">
            <a:extLst>
              <a:ext uri="{FF2B5EF4-FFF2-40B4-BE49-F238E27FC236}">
                <a16:creationId xmlns:a16="http://schemas.microsoft.com/office/drawing/2014/main" id="{1BEC9D3B-6ECD-6B29-7056-992CE1FE2C00}"/>
              </a:ext>
            </a:extLst>
          </p:cNvPr>
          <p:cNvPicPr>
            <a:picLocks noChangeAspect="1"/>
          </p:cNvPicPr>
          <p:nvPr userDrawn="1"/>
        </p:nvPicPr>
        <p:blipFill>
          <a:blip r:embed="rId7"/>
          <a:stretch>
            <a:fillRect/>
          </a:stretch>
        </p:blipFill>
        <p:spPr>
          <a:xfrm>
            <a:off x="1133579" y="5204695"/>
            <a:ext cx="339970" cy="651609"/>
          </a:xfrm>
          <a:prstGeom prst="rect">
            <a:avLst/>
          </a:prstGeom>
        </p:spPr>
      </p:pic>
    </p:spTree>
    <p:extLst>
      <p:ext uri="{BB962C8B-B14F-4D97-AF65-F5344CB8AC3E}">
        <p14:creationId xmlns:p14="http://schemas.microsoft.com/office/powerpoint/2010/main" val="174847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28" name="Title 4">
            <a:extLst>
              <a:ext uri="{FF2B5EF4-FFF2-40B4-BE49-F238E27FC236}">
                <a16:creationId xmlns:a16="http://schemas.microsoft.com/office/drawing/2014/main" id="{9042319E-730B-4F47-8859-4A349056FD2E}"/>
              </a:ext>
            </a:extLst>
          </p:cNvPr>
          <p:cNvSpPr>
            <a:spLocks noGrp="1"/>
          </p:cNvSpPr>
          <p:nvPr>
            <p:ph type="title" hasCustomPrompt="1"/>
          </p:nvPr>
        </p:nvSpPr>
        <p:spPr>
          <a:xfrm>
            <a:off x="457199" y="311571"/>
            <a:ext cx="11274392" cy="823070"/>
          </a:xfrm>
          <a:prstGeom prst="rect">
            <a:avLst/>
          </a:prstGeom>
        </p:spPr>
        <p:txBody>
          <a:bodyPr/>
          <a:lstStyle>
            <a:lvl1pPr>
              <a:lnSpc>
                <a:spcPct val="100000"/>
              </a:lnSpc>
              <a:defRPr/>
            </a:lvl1pPr>
          </a:lstStyle>
          <a:p>
            <a:r>
              <a:rPr lang="en-US" dirty="0"/>
              <a:t>Click to edit title</a:t>
            </a:r>
          </a:p>
        </p:txBody>
      </p:sp>
      <p:sp>
        <p:nvSpPr>
          <p:cNvPr id="30" name="Text Placeholder 7">
            <a:extLst>
              <a:ext uri="{FF2B5EF4-FFF2-40B4-BE49-F238E27FC236}">
                <a16:creationId xmlns:a16="http://schemas.microsoft.com/office/drawing/2014/main" id="{927DE8DF-96B5-1746-A439-20E74674C0C1}"/>
              </a:ext>
            </a:extLst>
          </p:cNvPr>
          <p:cNvSpPr>
            <a:spLocks noGrp="1"/>
          </p:cNvSpPr>
          <p:nvPr>
            <p:ph type="body" sz="quarter" idx="14" hasCustomPrompt="1"/>
          </p:nvPr>
        </p:nvSpPr>
        <p:spPr>
          <a:xfrm>
            <a:off x="457200" y="1383729"/>
            <a:ext cx="5245452" cy="471488"/>
          </a:xfrm>
          <a:prstGeom prst="rect">
            <a:avLst/>
          </a:prstGeom>
        </p:spPr>
        <p:txBody>
          <a:bodyPr anchor="b">
            <a:normAutofit/>
          </a:bodyPr>
          <a:lstStyle>
            <a:lvl1pPr marL="0" indent="0">
              <a:buNone/>
              <a:defRPr sz="1800" b="1" i="0">
                <a:solidFill>
                  <a:schemeClr val="accent2"/>
                </a:solidFill>
                <a:latin typeface="Inter Semi Bold" panose="02000503000000020004" pitchFamily="2" charset="0"/>
                <a:ea typeface="Inter Semi Bold" panose="02000503000000020004" pitchFamily="2" charset="0"/>
                <a:cs typeface="Inter Semi Bold" panose="02000503000000020004" pitchFamily="2" charset="0"/>
              </a:defRPr>
            </a:lvl1pPr>
          </a:lstStyle>
          <a:p>
            <a:pPr lvl="0"/>
            <a:r>
              <a:rPr lang="en-US" dirty="0"/>
              <a:t>Click to edit subtitle</a:t>
            </a:r>
          </a:p>
        </p:txBody>
      </p:sp>
      <p:sp>
        <p:nvSpPr>
          <p:cNvPr id="31" name="Text Placeholder 7">
            <a:extLst>
              <a:ext uri="{FF2B5EF4-FFF2-40B4-BE49-F238E27FC236}">
                <a16:creationId xmlns:a16="http://schemas.microsoft.com/office/drawing/2014/main" id="{35F641EF-FFB7-3E4E-9396-FCE07656CB9E}"/>
              </a:ext>
            </a:extLst>
          </p:cNvPr>
          <p:cNvSpPr>
            <a:spLocks noGrp="1"/>
          </p:cNvSpPr>
          <p:nvPr>
            <p:ph type="body" sz="quarter" idx="15" hasCustomPrompt="1"/>
          </p:nvPr>
        </p:nvSpPr>
        <p:spPr>
          <a:xfrm>
            <a:off x="6486144" y="1383729"/>
            <a:ext cx="5245452" cy="471488"/>
          </a:xfrm>
          <a:prstGeom prst="rect">
            <a:avLst/>
          </a:prstGeom>
        </p:spPr>
        <p:txBody>
          <a:bodyPr anchor="b">
            <a:normAutofit/>
          </a:bodyPr>
          <a:lstStyle>
            <a:lvl1pPr marL="0" indent="0">
              <a:buNone/>
              <a:defRPr sz="1800" b="1" i="0">
                <a:solidFill>
                  <a:schemeClr val="accent2"/>
                </a:solidFill>
                <a:latin typeface="Inter Semi Bold" panose="02000503000000020004" pitchFamily="2" charset="0"/>
                <a:ea typeface="Inter Semi Bold" panose="02000503000000020004" pitchFamily="2" charset="0"/>
                <a:cs typeface="Inter Semi Bold" panose="02000503000000020004" pitchFamily="2" charset="0"/>
              </a:defRPr>
            </a:lvl1pPr>
          </a:lstStyle>
          <a:p>
            <a:pPr lvl="0"/>
            <a:r>
              <a:rPr lang="en-US" dirty="0"/>
              <a:t>Click to edit subtitle</a:t>
            </a:r>
          </a:p>
        </p:txBody>
      </p:sp>
      <p:cxnSp>
        <p:nvCxnSpPr>
          <p:cNvPr id="32" name="Straight Connector 31">
            <a:extLst>
              <a:ext uri="{FF2B5EF4-FFF2-40B4-BE49-F238E27FC236}">
                <a16:creationId xmlns:a16="http://schemas.microsoft.com/office/drawing/2014/main" id="{104D3E07-640C-2849-8CFC-ABF2A8110725}"/>
              </a:ext>
            </a:extLst>
          </p:cNvPr>
          <p:cNvCxnSpPr>
            <a:cxnSpLocks/>
          </p:cNvCxnSpPr>
          <p:nvPr userDrawn="1"/>
        </p:nvCxnSpPr>
        <p:spPr>
          <a:xfrm>
            <a:off x="6096000" y="1413873"/>
            <a:ext cx="0" cy="4761916"/>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902AEF-4709-D04A-BA52-3D8B89C724B9}"/>
              </a:ext>
            </a:extLst>
          </p:cNvPr>
          <p:cNvSpPr>
            <a:spLocks noGrp="1"/>
          </p:cNvSpPr>
          <p:nvPr>
            <p:ph sz="quarter" idx="17" hasCustomPrompt="1"/>
          </p:nvPr>
        </p:nvSpPr>
        <p:spPr>
          <a:xfrm>
            <a:off x="457172" y="1885362"/>
            <a:ext cx="5254771" cy="429042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 name="Content Placeholder 4">
            <a:extLst>
              <a:ext uri="{FF2B5EF4-FFF2-40B4-BE49-F238E27FC236}">
                <a16:creationId xmlns:a16="http://schemas.microsoft.com/office/drawing/2014/main" id="{238F2077-8E33-6748-A0B0-E860B2411302}"/>
              </a:ext>
            </a:extLst>
          </p:cNvPr>
          <p:cNvSpPr>
            <a:spLocks noGrp="1"/>
          </p:cNvSpPr>
          <p:nvPr>
            <p:ph sz="quarter" idx="18" hasCustomPrompt="1"/>
          </p:nvPr>
        </p:nvSpPr>
        <p:spPr>
          <a:xfrm>
            <a:off x="6486525" y="1885950"/>
            <a:ext cx="5245100" cy="4289425"/>
          </a:xfrm>
        </p:spPr>
        <p:txBody>
          <a:bodyPr/>
          <a:lstStyle>
            <a:lvl2pPr marL="457200" indent="0">
              <a:buNone/>
              <a:defRPr/>
            </a:lvl2pPr>
          </a:lstStyle>
          <a:p>
            <a:pPr lvl="0"/>
            <a:r>
              <a:rPr lang="en-US" dirty="0"/>
              <a:t>Click to edit text</a:t>
            </a:r>
          </a:p>
        </p:txBody>
      </p:sp>
      <p:pic>
        <p:nvPicPr>
          <p:cNvPr id="2" name="Picture 1">
            <a:extLst>
              <a:ext uri="{FF2B5EF4-FFF2-40B4-BE49-F238E27FC236}">
                <a16:creationId xmlns:a16="http://schemas.microsoft.com/office/drawing/2014/main" id="{8B69466E-2816-3CB7-6089-0547D46B0C25}"/>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spTree>
    <p:extLst>
      <p:ext uri="{BB962C8B-B14F-4D97-AF65-F5344CB8AC3E}">
        <p14:creationId xmlns:p14="http://schemas.microsoft.com/office/powerpoint/2010/main" val="289442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Graphic">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992E3B3-F169-CF46-9308-B0BB7A9ABDD1}"/>
              </a:ext>
            </a:extLst>
          </p:cNvPr>
          <p:cNvSpPr/>
          <p:nvPr userDrawn="1"/>
        </p:nvSpPr>
        <p:spPr>
          <a:xfrm>
            <a:off x="5155767" y="227589"/>
            <a:ext cx="8033401" cy="6630411"/>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gradFill flip="none" rotWithShape="1">
            <a:gsLst>
              <a:gs pos="99000">
                <a:schemeClr val="accent4">
                  <a:alpha val="14000"/>
                </a:schemeClr>
              </a:gs>
              <a:gs pos="56000">
                <a:srgbClr val="0531B3">
                  <a:lumMod val="89000"/>
                  <a:lumOff val="11000"/>
                  <a:alpha val="52000"/>
                </a:srgbClr>
              </a:gs>
              <a:gs pos="12000">
                <a:schemeClr val="accent2">
                  <a:alpha val="49000"/>
                </a:schemeClr>
              </a:gs>
            </a:gsLst>
            <a:lin ang="0" scaled="0"/>
            <a:tileRect/>
          </a:gradFill>
          <a:ln w="6350" cap="flat">
            <a:noFill/>
            <a:prstDash val="solid"/>
            <a:miter/>
          </a:ln>
          <a:effectLst/>
        </p:spPr>
        <p:txBody>
          <a:bodyPr rtlCol="0" anchor="ctr"/>
          <a:lstStyle/>
          <a:p>
            <a:endParaRPr lang="en-US"/>
          </a:p>
        </p:txBody>
      </p:sp>
      <p:sp>
        <p:nvSpPr>
          <p:cNvPr id="13" name="Rectangle 12">
            <a:extLst>
              <a:ext uri="{FF2B5EF4-FFF2-40B4-BE49-F238E27FC236}">
                <a16:creationId xmlns:a16="http://schemas.microsoft.com/office/drawing/2014/main" id="{67395DDC-6DF1-124A-8AEE-DE07B81824E4}"/>
              </a:ext>
            </a:extLst>
          </p:cNvPr>
          <p:cNvSpPr/>
          <p:nvPr userDrawn="1"/>
        </p:nvSpPr>
        <p:spPr>
          <a:xfrm>
            <a:off x="2562330" y="0"/>
            <a:ext cx="9629670" cy="6858000"/>
          </a:xfrm>
          <a:prstGeom prst="rect">
            <a:avLst/>
          </a:prstGeom>
          <a:gradFill flip="none" rotWithShape="1">
            <a:gsLst>
              <a:gs pos="100000">
                <a:schemeClr val="bg1"/>
              </a:gs>
              <a:gs pos="57000">
                <a:schemeClr val="bg1">
                  <a:alpha val="98000"/>
                </a:schemeClr>
              </a:gs>
              <a:gs pos="0">
                <a:schemeClr val="bg1">
                  <a:alpha val="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en-US" sz="1200"/>
          </a:p>
        </p:txBody>
      </p:sp>
      <p:sp>
        <p:nvSpPr>
          <p:cNvPr id="5" name="Title 4">
            <a:extLst>
              <a:ext uri="{FF2B5EF4-FFF2-40B4-BE49-F238E27FC236}">
                <a16:creationId xmlns:a16="http://schemas.microsoft.com/office/drawing/2014/main" id="{7DB26EDC-8029-E14F-B077-9EA3C1E2EDB8}"/>
              </a:ext>
            </a:extLst>
          </p:cNvPr>
          <p:cNvSpPr>
            <a:spLocks noGrp="1"/>
          </p:cNvSpPr>
          <p:nvPr>
            <p:ph type="title" hasCustomPrompt="1"/>
          </p:nvPr>
        </p:nvSpPr>
        <p:spPr>
          <a:xfrm>
            <a:off x="457200" y="311571"/>
            <a:ext cx="9844726" cy="823070"/>
          </a:xfrm>
          <a:prstGeom prst="rect">
            <a:avLst/>
          </a:prstGeom>
        </p:spPr>
        <p:txBody>
          <a:bodyPr/>
          <a:lstStyle>
            <a:lvl1pPr>
              <a:lnSpc>
                <a:spcPct val="100000"/>
              </a:lnSpc>
              <a:defRPr/>
            </a:lvl1pPr>
          </a:lstStyle>
          <a:p>
            <a:r>
              <a:rPr lang="en-US"/>
              <a:t>Click to edit title</a:t>
            </a:r>
          </a:p>
        </p:txBody>
      </p:sp>
      <p:sp>
        <p:nvSpPr>
          <p:cNvPr id="6" name="Text Placeholder 5">
            <a:extLst>
              <a:ext uri="{FF2B5EF4-FFF2-40B4-BE49-F238E27FC236}">
                <a16:creationId xmlns:a16="http://schemas.microsoft.com/office/drawing/2014/main" id="{57D61612-A827-794C-8990-28A04EA3C179}"/>
              </a:ext>
            </a:extLst>
          </p:cNvPr>
          <p:cNvSpPr>
            <a:spLocks noGrp="1"/>
          </p:cNvSpPr>
          <p:nvPr>
            <p:ph type="body" sz="quarter" idx="12" hasCustomPrompt="1"/>
          </p:nvPr>
        </p:nvSpPr>
        <p:spPr>
          <a:xfrm>
            <a:off x="457200" y="1446211"/>
            <a:ext cx="5245452" cy="4729578"/>
          </a:xfrm>
          <a:prstGeom prst="rect">
            <a:avLst/>
          </a:prstGeom>
        </p:spPr>
        <p:txBody>
          <a:bodyPr/>
          <a:lstStyle>
            <a:lvl1pPr marL="0" indent="0">
              <a:buNone/>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0FF32A24-EB4D-5141-D97F-B1DDB1656145}"/>
              </a:ext>
            </a:extLst>
          </p:cNvPr>
          <p:cNvPicPr>
            <a:picLocks noChangeAspect="1"/>
          </p:cNvPicPr>
          <p:nvPr userDrawn="1"/>
        </p:nvPicPr>
        <p:blipFill>
          <a:blip r:embed="rId2">
            <a:alphaModFix amt="20000"/>
          </a:blip>
          <a:stretch>
            <a:fillRect/>
          </a:stretch>
        </p:blipFill>
        <p:spPr>
          <a:xfrm>
            <a:off x="9023613" y="6361476"/>
            <a:ext cx="2937062" cy="264180"/>
          </a:xfrm>
          <a:prstGeom prst="rect">
            <a:avLst/>
          </a:prstGeom>
        </p:spPr>
      </p:pic>
    </p:spTree>
    <p:extLst>
      <p:ext uri="{BB962C8B-B14F-4D97-AF65-F5344CB8AC3E}">
        <p14:creationId xmlns:p14="http://schemas.microsoft.com/office/powerpoint/2010/main" val="1943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ectio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50B2199-4E1A-3841-8525-753D0825091E}"/>
              </a:ext>
            </a:extLst>
          </p:cNvPr>
          <p:cNvSpPr/>
          <p:nvPr userDrawn="1"/>
        </p:nvSpPr>
        <p:spPr>
          <a:xfrm>
            <a:off x="0" y="4114800"/>
            <a:ext cx="12192000" cy="2743199"/>
          </a:xfrm>
          <a:prstGeom prst="rect">
            <a:avLst/>
          </a:prstGeom>
          <a:gradFill flip="none" rotWithShape="1">
            <a:gsLst>
              <a:gs pos="0">
                <a:srgbClr val="044BD9"/>
              </a:gs>
              <a:gs pos="100000">
                <a:schemeClr val="accent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8971F30D-C20A-0B58-362D-C73F72C32C99}"/>
              </a:ext>
            </a:extLst>
          </p:cNvPr>
          <p:cNvPicPr>
            <a:picLocks noChangeAspect="1"/>
          </p:cNvPicPr>
          <p:nvPr userDrawn="1"/>
        </p:nvPicPr>
        <p:blipFill rotWithShape="1">
          <a:blip r:embed="rId2"/>
          <a:srcRect r="15555"/>
          <a:stretch/>
        </p:blipFill>
        <p:spPr>
          <a:xfrm>
            <a:off x="215503" y="4227936"/>
            <a:ext cx="5910313" cy="2729454"/>
          </a:xfrm>
          <a:prstGeom prst="rect">
            <a:avLst/>
          </a:prstGeom>
        </p:spPr>
      </p:pic>
      <p:sp>
        <p:nvSpPr>
          <p:cNvPr id="5" name="Title 4">
            <a:extLst>
              <a:ext uri="{FF2B5EF4-FFF2-40B4-BE49-F238E27FC236}">
                <a16:creationId xmlns:a16="http://schemas.microsoft.com/office/drawing/2014/main" id="{7DB26EDC-8029-E14F-B077-9EA3C1E2EDB8}"/>
              </a:ext>
            </a:extLst>
          </p:cNvPr>
          <p:cNvSpPr>
            <a:spLocks noGrp="1"/>
          </p:cNvSpPr>
          <p:nvPr>
            <p:ph type="title" hasCustomPrompt="1"/>
          </p:nvPr>
        </p:nvSpPr>
        <p:spPr>
          <a:xfrm>
            <a:off x="457200" y="311571"/>
            <a:ext cx="9844726" cy="823070"/>
          </a:xfrm>
          <a:prstGeom prst="rect">
            <a:avLst/>
          </a:prstGeom>
        </p:spPr>
        <p:txBody>
          <a:bodyPr/>
          <a:lstStyle>
            <a:lvl1pPr>
              <a:lnSpc>
                <a:spcPct val="100000"/>
              </a:lnSpc>
              <a:defRPr/>
            </a:lvl1pPr>
          </a:lstStyle>
          <a:p>
            <a:r>
              <a:rPr lang="en-US" dirty="0"/>
              <a:t>Click to edit title</a:t>
            </a:r>
          </a:p>
        </p:txBody>
      </p:sp>
      <p:sp>
        <p:nvSpPr>
          <p:cNvPr id="15" name="Text Placeholder 7">
            <a:extLst>
              <a:ext uri="{FF2B5EF4-FFF2-40B4-BE49-F238E27FC236}">
                <a16:creationId xmlns:a16="http://schemas.microsoft.com/office/drawing/2014/main" id="{BB6AEFB4-BD96-3B47-9562-73F0A329CC63}"/>
              </a:ext>
            </a:extLst>
          </p:cNvPr>
          <p:cNvSpPr>
            <a:spLocks noGrp="1"/>
          </p:cNvSpPr>
          <p:nvPr>
            <p:ph type="body" sz="quarter" idx="14" hasCustomPrompt="1"/>
          </p:nvPr>
        </p:nvSpPr>
        <p:spPr>
          <a:xfrm>
            <a:off x="457200" y="1143785"/>
            <a:ext cx="9844726" cy="410695"/>
          </a:xfrm>
          <a:prstGeom prst="rect">
            <a:avLst/>
          </a:prstGeom>
        </p:spPr>
        <p:txBody>
          <a:bodyPr anchor="b">
            <a:normAutofit/>
          </a:bodyPr>
          <a:lstStyle>
            <a:lvl1pPr marL="0" indent="0">
              <a:buNone/>
              <a:defRPr sz="1800" b="1" i="0">
                <a:solidFill>
                  <a:schemeClr val="accent2"/>
                </a:solidFill>
                <a:latin typeface="Inter Semi Bold" panose="02000503000000020004" pitchFamily="2" charset="0"/>
                <a:ea typeface="Inter Semi Bold" panose="02000503000000020004" pitchFamily="2" charset="0"/>
                <a:cs typeface="Inter Semi Bold" panose="02000503000000020004" pitchFamily="2" charset="0"/>
              </a:defRPr>
            </a:lvl1pPr>
          </a:lstStyle>
          <a:p>
            <a:pPr lvl="0"/>
            <a:r>
              <a:rPr lang="en-US" dirty="0"/>
              <a:t>Click to edit subtitle</a:t>
            </a:r>
          </a:p>
        </p:txBody>
      </p:sp>
      <p:sp>
        <p:nvSpPr>
          <p:cNvPr id="9" name="TextBox 8">
            <a:extLst>
              <a:ext uri="{FF2B5EF4-FFF2-40B4-BE49-F238E27FC236}">
                <a16:creationId xmlns:a16="http://schemas.microsoft.com/office/drawing/2014/main" id="{B13C6D1A-6FDB-C44E-83E7-CB238B879F61}"/>
              </a:ext>
            </a:extLst>
          </p:cNvPr>
          <p:cNvSpPr txBox="1"/>
          <p:nvPr userDrawn="1"/>
        </p:nvSpPr>
        <p:spPr>
          <a:xfrm>
            <a:off x="278674" y="6500585"/>
            <a:ext cx="1846162" cy="230832"/>
          </a:xfrm>
          <a:prstGeom prst="rect">
            <a:avLst/>
          </a:prstGeom>
          <a:noFill/>
        </p:spPr>
        <p:txBody>
          <a:bodyPr wrap="square" rtlCol="0">
            <a:spAutoFit/>
          </a:bodyPr>
          <a:lstStyle/>
          <a:p>
            <a:fld id="{2AFF9E59-C830-1946-AE06-F9C9A103FF68}" type="slidenum">
              <a:rPr lang="en-US" sz="900" smtClean="0">
                <a:solidFill>
                  <a:schemeClr val="accent5"/>
                </a:solidFill>
              </a:rPr>
              <a:t>‹#›</a:t>
            </a:fld>
            <a:r>
              <a:rPr lang="en-US" sz="900" dirty="0">
                <a:solidFill>
                  <a:schemeClr val="accent5"/>
                </a:solidFill>
              </a:rPr>
              <a:t> </a:t>
            </a:r>
          </a:p>
        </p:txBody>
      </p:sp>
      <p:pic>
        <p:nvPicPr>
          <p:cNvPr id="2" name="Picture 1">
            <a:extLst>
              <a:ext uri="{FF2B5EF4-FFF2-40B4-BE49-F238E27FC236}">
                <a16:creationId xmlns:a16="http://schemas.microsoft.com/office/drawing/2014/main" id="{7001A0F0-50B3-798B-7B97-6B5D132B41F7}"/>
              </a:ext>
            </a:extLst>
          </p:cNvPr>
          <p:cNvPicPr>
            <a:picLocks noChangeAspect="1"/>
          </p:cNvPicPr>
          <p:nvPr userDrawn="1"/>
        </p:nvPicPr>
        <p:blipFill>
          <a:blip r:embed="rId3">
            <a:alphaModFix amt="50000"/>
          </a:blip>
          <a:stretch>
            <a:fillRect/>
          </a:stretch>
        </p:blipFill>
        <p:spPr>
          <a:xfrm>
            <a:off x="9163135" y="6396054"/>
            <a:ext cx="2780008" cy="250054"/>
          </a:xfrm>
          <a:prstGeom prst="rect">
            <a:avLst/>
          </a:prstGeom>
        </p:spPr>
      </p:pic>
      <p:pic>
        <p:nvPicPr>
          <p:cNvPr id="6" name="Picture 5">
            <a:extLst>
              <a:ext uri="{FF2B5EF4-FFF2-40B4-BE49-F238E27FC236}">
                <a16:creationId xmlns:a16="http://schemas.microsoft.com/office/drawing/2014/main" id="{EA58FCB9-7066-1DFC-DEAA-A2681D0894D0}"/>
              </a:ext>
            </a:extLst>
          </p:cNvPr>
          <p:cNvPicPr>
            <a:picLocks noChangeAspect="1"/>
          </p:cNvPicPr>
          <p:nvPr userDrawn="1"/>
        </p:nvPicPr>
        <p:blipFill>
          <a:blip r:embed="rId4"/>
          <a:stretch>
            <a:fillRect/>
          </a:stretch>
        </p:blipFill>
        <p:spPr>
          <a:xfrm>
            <a:off x="11061699" y="311571"/>
            <a:ext cx="673100" cy="673100"/>
          </a:xfrm>
          <a:prstGeom prst="rect">
            <a:avLst/>
          </a:prstGeom>
        </p:spPr>
      </p:pic>
      <p:pic>
        <p:nvPicPr>
          <p:cNvPr id="7" name="Picture 6">
            <a:extLst>
              <a:ext uri="{FF2B5EF4-FFF2-40B4-BE49-F238E27FC236}">
                <a16:creationId xmlns:a16="http://schemas.microsoft.com/office/drawing/2014/main" id="{A4D22DD3-9372-FF7E-79D9-80BC715B28E8}"/>
              </a:ext>
            </a:extLst>
          </p:cNvPr>
          <p:cNvPicPr>
            <a:picLocks noChangeAspect="1"/>
          </p:cNvPicPr>
          <p:nvPr userDrawn="1"/>
        </p:nvPicPr>
        <p:blipFill rotWithShape="1">
          <a:blip r:embed="rId2"/>
          <a:srcRect r="77565"/>
          <a:stretch/>
        </p:blipFill>
        <p:spPr>
          <a:xfrm>
            <a:off x="6248555" y="4201565"/>
            <a:ext cx="1570229" cy="2729454"/>
          </a:xfrm>
          <a:prstGeom prst="rect">
            <a:avLst/>
          </a:prstGeom>
        </p:spPr>
      </p:pic>
    </p:spTree>
    <p:extLst>
      <p:ext uri="{BB962C8B-B14F-4D97-AF65-F5344CB8AC3E}">
        <p14:creationId xmlns:p14="http://schemas.microsoft.com/office/powerpoint/2010/main" val="209320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CEDA4-155B-C34A-8C96-6F948751553E}"/>
              </a:ext>
            </a:extLst>
          </p:cNvPr>
          <p:cNvSpPr>
            <a:spLocks noGrp="1"/>
          </p:cNvSpPr>
          <p:nvPr>
            <p:ph type="title"/>
          </p:nvPr>
        </p:nvSpPr>
        <p:spPr>
          <a:xfrm>
            <a:off x="457200" y="311571"/>
            <a:ext cx="11277600" cy="823070"/>
          </a:xfrm>
          <a:prstGeom prst="rect">
            <a:avLst/>
          </a:prstGeom>
        </p:spPr>
        <p:txBody>
          <a:bodyPr vert="horz" lIns="91440" tIns="45720" rIns="91440" bIns="45720" rtlCol="0" anchor="b">
            <a:noAutofit/>
          </a:bodyPr>
          <a:lstStyle/>
          <a:p>
            <a:r>
              <a:rPr lang="en-US" dirty="0"/>
              <a:t>Click to edit title</a:t>
            </a:r>
          </a:p>
        </p:txBody>
      </p:sp>
      <p:sp>
        <p:nvSpPr>
          <p:cNvPr id="3" name="Text Placeholder 2">
            <a:extLst>
              <a:ext uri="{FF2B5EF4-FFF2-40B4-BE49-F238E27FC236}">
                <a16:creationId xmlns:a16="http://schemas.microsoft.com/office/drawing/2014/main" id="{C382A6BE-15FC-9941-8820-4C4170C006FD}"/>
              </a:ext>
            </a:extLst>
          </p:cNvPr>
          <p:cNvSpPr>
            <a:spLocks noGrp="1"/>
          </p:cNvSpPr>
          <p:nvPr>
            <p:ph type="body" idx="1"/>
          </p:nvPr>
        </p:nvSpPr>
        <p:spPr>
          <a:xfrm>
            <a:off x="457200" y="1465006"/>
            <a:ext cx="11277600" cy="4711957"/>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C097987-B786-DD42-8884-7FFED247DE3B}"/>
              </a:ext>
            </a:extLst>
          </p:cNvPr>
          <p:cNvSpPr txBox="1"/>
          <p:nvPr userDrawn="1"/>
        </p:nvSpPr>
        <p:spPr>
          <a:xfrm>
            <a:off x="238918" y="6525985"/>
            <a:ext cx="1846162" cy="230832"/>
          </a:xfrm>
          <a:prstGeom prst="rect">
            <a:avLst/>
          </a:prstGeom>
          <a:noFill/>
        </p:spPr>
        <p:txBody>
          <a:bodyPr wrap="square" rtlCol="0">
            <a:spAutoFit/>
          </a:bodyPr>
          <a:lstStyle/>
          <a:p>
            <a:fld id="{2AFF9E59-C830-1946-AE06-F9C9A103FF68}" type="slidenum">
              <a:rPr lang="en-US" sz="900" smtClean="0">
                <a:solidFill>
                  <a:schemeClr val="accent5"/>
                </a:solidFill>
              </a:rPr>
              <a:t>‹#›</a:t>
            </a:fld>
            <a:endParaRPr lang="en-US" sz="900" dirty="0">
              <a:solidFill>
                <a:schemeClr val="accent5"/>
              </a:solidFill>
            </a:endParaRPr>
          </a:p>
        </p:txBody>
      </p:sp>
    </p:spTree>
    <p:extLst>
      <p:ext uri="{BB962C8B-B14F-4D97-AF65-F5344CB8AC3E}">
        <p14:creationId xmlns:p14="http://schemas.microsoft.com/office/powerpoint/2010/main" val="17345813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lnSpc>
          <a:spcPct val="100000"/>
        </a:lnSpc>
        <a:spcBef>
          <a:spcPct val="0"/>
        </a:spcBef>
        <a:buNone/>
        <a:defRPr sz="3200" b="0" i="0" kern="1200">
          <a:solidFill>
            <a:schemeClr val="tx1"/>
          </a:solidFill>
          <a:latin typeface="+mn-lt"/>
          <a:ea typeface="+mj-ea"/>
          <a:cs typeface="+mj-cs"/>
        </a:defRPr>
      </a:lvl1pPr>
    </p:titleStyle>
    <p:bodyStyle>
      <a:lvl1pPr marL="0" indent="0" algn="l" defTabSz="914400" rtl="0" eaLnBrk="1" latinLnBrk="0" hangingPunct="1">
        <a:lnSpc>
          <a:spcPct val="114000"/>
        </a:lnSpc>
        <a:spcBef>
          <a:spcPts val="1000"/>
        </a:spcBef>
        <a:buClr>
          <a:schemeClr val="tx2"/>
        </a:buClr>
        <a:buFont typeface="Arial" panose="020B0604020202020204" pitchFamily="34" charset="0"/>
        <a:buNone/>
        <a:defRPr sz="2000" b="0" i="0" kern="1200">
          <a:solidFill>
            <a:schemeClr val="tx1"/>
          </a:solidFill>
          <a:latin typeface="Inter" panose="02000503000000020004" pitchFamily="2" charset="0"/>
          <a:ea typeface="+mn-ea"/>
          <a:cs typeface="+mn-cs"/>
        </a:defRPr>
      </a:lvl1pPr>
      <a:lvl2pPr marL="685800" indent="-228600" algn="l" defTabSz="914400" rtl="0" eaLnBrk="1" latinLnBrk="0" hangingPunct="1">
        <a:lnSpc>
          <a:spcPct val="114000"/>
        </a:lnSpc>
        <a:spcBef>
          <a:spcPts val="500"/>
        </a:spcBef>
        <a:buClrTx/>
        <a:buFont typeface="Arial" panose="020B0604020202020204" pitchFamily="34" charset="0"/>
        <a:buChar char="•"/>
        <a:defRPr sz="1800" b="0" i="0" kern="1200">
          <a:solidFill>
            <a:schemeClr val="tx2"/>
          </a:solidFill>
          <a:latin typeface="Inter" panose="02000503000000020004" pitchFamily="2" charset="0"/>
          <a:ea typeface="+mn-ea"/>
          <a:cs typeface="+mn-cs"/>
        </a:defRPr>
      </a:lvl2pPr>
      <a:lvl3pPr marL="1143000" indent="-228600" algn="l" defTabSz="914400" rtl="0" eaLnBrk="1" latinLnBrk="0" hangingPunct="1">
        <a:lnSpc>
          <a:spcPct val="114000"/>
        </a:lnSpc>
        <a:spcBef>
          <a:spcPts val="500"/>
        </a:spcBef>
        <a:buClrTx/>
        <a:buFont typeface="Arial" panose="020B0604020202020204" pitchFamily="34" charset="0"/>
        <a:buChar char="•"/>
        <a:defRPr sz="1600" b="0" i="0" kern="1200">
          <a:solidFill>
            <a:schemeClr val="tx2"/>
          </a:solidFill>
          <a:latin typeface="Inter" panose="02000503000000020004" pitchFamily="2" charset="0"/>
          <a:ea typeface="+mn-ea"/>
          <a:cs typeface="+mn-cs"/>
        </a:defRPr>
      </a:lvl3pPr>
      <a:lvl4pPr marL="1600200" indent="-228600" algn="l" defTabSz="914400" rtl="0" eaLnBrk="1" latinLnBrk="0" hangingPunct="1">
        <a:lnSpc>
          <a:spcPct val="114000"/>
        </a:lnSpc>
        <a:spcBef>
          <a:spcPts val="500"/>
        </a:spcBef>
        <a:buClrTx/>
        <a:buFont typeface="Arial" panose="020B0604020202020204" pitchFamily="34" charset="0"/>
        <a:buChar char="•"/>
        <a:defRPr sz="1400" b="0" i="0" kern="1200">
          <a:solidFill>
            <a:schemeClr val="tx2"/>
          </a:solidFill>
          <a:latin typeface="Inter" panose="02000503000000020004" pitchFamily="2" charset="0"/>
          <a:ea typeface="+mn-ea"/>
          <a:cs typeface="+mn-cs"/>
        </a:defRPr>
      </a:lvl4pPr>
      <a:lvl5pPr marL="2057400" indent="-228600" algn="l" defTabSz="914400" rtl="0" eaLnBrk="1" latinLnBrk="0" hangingPunct="1">
        <a:lnSpc>
          <a:spcPct val="114000"/>
        </a:lnSpc>
        <a:spcBef>
          <a:spcPts val="500"/>
        </a:spcBef>
        <a:buClrTx/>
        <a:buFont typeface="Arial" panose="020B0604020202020204" pitchFamily="34" charset="0"/>
        <a:buChar char="•"/>
        <a:defRPr sz="1400" b="0" i="0" kern="1200">
          <a:solidFill>
            <a:schemeClr val="tx2"/>
          </a:solidFill>
          <a:latin typeface="Inter"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guide id="3" pos="73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michael.holden@doma.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michael.holden@dom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B63C-E700-4869-B433-3DE760ABEC9F}"/>
              </a:ext>
            </a:extLst>
          </p:cNvPr>
          <p:cNvSpPr>
            <a:spLocks noGrp="1"/>
          </p:cNvSpPr>
          <p:nvPr>
            <p:ph type="title"/>
          </p:nvPr>
        </p:nvSpPr>
        <p:spPr/>
        <p:txBody>
          <a:bodyPr/>
          <a:lstStyle/>
          <a:p>
            <a:r>
              <a:rPr lang="en-US" sz="5600" dirty="0"/>
              <a:t>Seller Impersonation Fraud</a:t>
            </a:r>
          </a:p>
        </p:txBody>
      </p:sp>
      <p:sp>
        <p:nvSpPr>
          <p:cNvPr id="3" name="Text Placeholder 2">
            <a:extLst>
              <a:ext uri="{FF2B5EF4-FFF2-40B4-BE49-F238E27FC236}">
                <a16:creationId xmlns:a16="http://schemas.microsoft.com/office/drawing/2014/main" id="{16FCF6D6-408D-4A84-B32F-F6797EB720DB}"/>
              </a:ext>
            </a:extLst>
          </p:cNvPr>
          <p:cNvSpPr>
            <a:spLocks noGrp="1"/>
          </p:cNvSpPr>
          <p:nvPr>
            <p:ph type="body" sz="quarter" idx="16"/>
          </p:nvPr>
        </p:nvSpPr>
        <p:spPr/>
        <p:txBody>
          <a:bodyPr/>
          <a:lstStyle/>
          <a:p>
            <a:r>
              <a:rPr lang="en-US" dirty="0"/>
              <a:t>Stop it before it happens to you.</a:t>
            </a:r>
          </a:p>
        </p:txBody>
      </p:sp>
    </p:spTree>
    <p:extLst>
      <p:ext uri="{BB962C8B-B14F-4D97-AF65-F5344CB8AC3E}">
        <p14:creationId xmlns:p14="http://schemas.microsoft.com/office/powerpoint/2010/main" val="130099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5983-F8FA-4F4C-A18B-4A183A44A862}"/>
              </a:ext>
            </a:extLst>
          </p:cNvPr>
          <p:cNvSpPr>
            <a:spLocks noGrp="1"/>
          </p:cNvSpPr>
          <p:nvPr>
            <p:ph type="title"/>
          </p:nvPr>
        </p:nvSpPr>
        <p:spPr/>
        <p:txBody>
          <a:bodyPr/>
          <a:lstStyle/>
          <a:p>
            <a:r>
              <a:rPr lang="en-US" dirty="0"/>
              <a:t>Seller Impersonation Fraud Claims</a:t>
            </a:r>
          </a:p>
        </p:txBody>
      </p:sp>
    </p:spTree>
    <p:extLst>
      <p:ext uri="{BB962C8B-B14F-4D97-AF65-F5344CB8AC3E}">
        <p14:creationId xmlns:p14="http://schemas.microsoft.com/office/powerpoint/2010/main" val="179393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54DDD-540F-4680-B360-2779BAFA5009}"/>
              </a:ext>
            </a:extLst>
          </p:cNvPr>
          <p:cNvSpPr>
            <a:spLocks noGrp="1"/>
          </p:cNvSpPr>
          <p:nvPr>
            <p:ph type="body" sz="quarter" idx="10"/>
          </p:nvPr>
        </p:nvSpPr>
        <p:spPr/>
        <p:txBody>
          <a:bodyPr>
            <a:normAutofit/>
          </a:bodyPr>
          <a:lstStyle/>
          <a:p>
            <a:pPr algn="ctr"/>
            <a:r>
              <a:rPr lang="en-US" sz="4800" dirty="0"/>
              <a:t>The Equity Scam</a:t>
            </a:r>
          </a:p>
        </p:txBody>
      </p:sp>
    </p:spTree>
    <p:extLst>
      <p:ext uri="{BB962C8B-B14F-4D97-AF65-F5344CB8AC3E}">
        <p14:creationId xmlns:p14="http://schemas.microsoft.com/office/powerpoint/2010/main" val="882119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6A2A-5238-431A-B214-7E98F8A69D8D}"/>
              </a:ext>
            </a:extLst>
          </p:cNvPr>
          <p:cNvSpPr>
            <a:spLocks noGrp="1"/>
          </p:cNvSpPr>
          <p:nvPr>
            <p:ph type="title"/>
          </p:nvPr>
        </p:nvSpPr>
        <p:spPr/>
        <p:txBody>
          <a:bodyPr/>
          <a:lstStyle/>
          <a:p>
            <a:r>
              <a:rPr lang="en-US" dirty="0"/>
              <a:t>The Equity Scam</a:t>
            </a:r>
          </a:p>
        </p:txBody>
      </p:sp>
      <p:sp>
        <p:nvSpPr>
          <p:cNvPr id="3" name="Text Placeholder 2">
            <a:extLst>
              <a:ext uri="{FF2B5EF4-FFF2-40B4-BE49-F238E27FC236}">
                <a16:creationId xmlns:a16="http://schemas.microsoft.com/office/drawing/2014/main" id="{E0DBD8F2-5311-4E15-8330-A6E56842FADC}"/>
              </a:ext>
            </a:extLst>
          </p:cNvPr>
          <p:cNvSpPr>
            <a:spLocks noGrp="1"/>
          </p:cNvSpPr>
          <p:nvPr>
            <p:ph type="body" sz="quarter" idx="12"/>
          </p:nvPr>
        </p:nvSpPr>
        <p:spPr>
          <a:xfrm>
            <a:off x="457200" y="1273215"/>
            <a:ext cx="5245452" cy="5273214"/>
          </a:xfrm>
        </p:spPr>
        <p:txBody>
          <a:bodyPr>
            <a:normAutofit fontScale="92500" lnSpcReduction="10000"/>
          </a:bodyPr>
          <a:lstStyle/>
          <a:p>
            <a:pPr marL="342900" indent="-342900">
              <a:buFont typeface="Arial" panose="020B0604020202020204" pitchFamily="34" charset="0"/>
              <a:buChar char="•"/>
            </a:pPr>
            <a:r>
              <a:rPr lang="en-US" sz="2400" dirty="0"/>
              <a:t>Property owner purchased property in 1967.</a:t>
            </a:r>
          </a:p>
          <a:p>
            <a:pPr marL="342900" indent="-342900">
              <a:buFont typeface="Arial" panose="020B0604020202020204" pitchFamily="34" charset="0"/>
              <a:buChar char="•"/>
            </a:pPr>
            <a:r>
              <a:rPr lang="en-US" sz="2400" dirty="0"/>
              <a:t>Widow in her 80’s</a:t>
            </a:r>
          </a:p>
          <a:p>
            <a:pPr marL="342900" indent="-342900">
              <a:buFont typeface="Arial" panose="020B0604020202020204" pitchFamily="34" charset="0"/>
              <a:buChar char="•"/>
            </a:pPr>
            <a:r>
              <a:rPr lang="en-US" sz="2400" dirty="0"/>
              <a:t>Mortgage 2007 to Countrywide $462,000</a:t>
            </a:r>
          </a:p>
          <a:p>
            <a:pPr marL="342900" indent="-342900">
              <a:buFont typeface="Arial" panose="020B0604020202020204" pitchFamily="34" charset="0"/>
              <a:buChar char="•"/>
            </a:pPr>
            <a:r>
              <a:rPr lang="en-US" sz="2400" dirty="0"/>
              <a:t>Transfers to her trust in 2021</a:t>
            </a:r>
          </a:p>
          <a:p>
            <a:pPr marL="342900" indent="-342900">
              <a:buFont typeface="Arial" panose="020B0604020202020204" pitchFamily="34" charset="0"/>
              <a:buChar char="•"/>
            </a:pPr>
            <a:r>
              <a:rPr lang="en-US" sz="2400" dirty="0"/>
              <a:t>2022 Mortgage recorded in favor of “LP Financial” for $225,000</a:t>
            </a:r>
          </a:p>
          <a:p>
            <a:pPr marL="342900" indent="-342900">
              <a:buFont typeface="Arial" panose="020B0604020202020204" pitchFamily="34" charset="0"/>
              <a:buChar char="•"/>
            </a:pPr>
            <a:r>
              <a:rPr lang="en-US" sz="2400" dirty="0"/>
              <a:t>Owner of LP Financial claims this was fraud, and done by former employee.</a:t>
            </a:r>
          </a:p>
          <a:p>
            <a:pPr marL="342900" indent="-342900">
              <a:buFont typeface="Arial" panose="020B0604020202020204" pitchFamily="34" charset="0"/>
              <a:buChar char="•"/>
            </a:pPr>
            <a:r>
              <a:rPr lang="en-US" sz="2400" dirty="0"/>
              <a:t>3 months later – Refinance of the LP Financial loan.  New mortgage for $260,000</a:t>
            </a:r>
          </a:p>
          <a:p>
            <a:endParaRPr lang="en-US" dirty="0"/>
          </a:p>
        </p:txBody>
      </p:sp>
      <p:pic>
        <p:nvPicPr>
          <p:cNvPr id="4" name="Picture 3">
            <a:extLst>
              <a:ext uri="{FF2B5EF4-FFF2-40B4-BE49-F238E27FC236}">
                <a16:creationId xmlns:a16="http://schemas.microsoft.com/office/drawing/2014/main" id="{248A79DF-B384-460C-949C-5CB68B73610E}"/>
              </a:ext>
            </a:extLst>
          </p:cNvPr>
          <p:cNvPicPr>
            <a:picLocks noChangeAspect="1"/>
          </p:cNvPicPr>
          <p:nvPr/>
        </p:nvPicPr>
        <p:blipFill>
          <a:blip r:embed="rId2"/>
          <a:stretch>
            <a:fillRect/>
          </a:stretch>
        </p:blipFill>
        <p:spPr>
          <a:xfrm>
            <a:off x="5792726" y="1446211"/>
            <a:ext cx="6314811" cy="4282259"/>
          </a:xfrm>
          <a:prstGeom prst="rect">
            <a:avLst/>
          </a:prstGeom>
        </p:spPr>
      </p:pic>
    </p:spTree>
    <p:extLst>
      <p:ext uri="{BB962C8B-B14F-4D97-AF65-F5344CB8AC3E}">
        <p14:creationId xmlns:p14="http://schemas.microsoft.com/office/powerpoint/2010/main" val="247845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49FB-FB15-4D51-93FA-7D51426546A5}"/>
              </a:ext>
            </a:extLst>
          </p:cNvPr>
          <p:cNvSpPr>
            <a:spLocks noGrp="1"/>
          </p:cNvSpPr>
          <p:nvPr>
            <p:ph type="title"/>
          </p:nvPr>
        </p:nvSpPr>
        <p:spPr/>
        <p:txBody>
          <a:bodyPr/>
          <a:lstStyle/>
          <a:p>
            <a:r>
              <a:rPr lang="en-US" dirty="0"/>
              <a:t>The Equity Scam</a:t>
            </a:r>
          </a:p>
        </p:txBody>
      </p:sp>
      <p:sp>
        <p:nvSpPr>
          <p:cNvPr id="3" name="Text Placeholder 2">
            <a:extLst>
              <a:ext uri="{FF2B5EF4-FFF2-40B4-BE49-F238E27FC236}">
                <a16:creationId xmlns:a16="http://schemas.microsoft.com/office/drawing/2014/main" id="{064B7842-9DD1-4C4B-9537-A6035A1535D6}"/>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sz="3200" dirty="0"/>
              <a:t>Sub-Escrow – Title agent issuing the policy had no contact with the lender or the borrower.</a:t>
            </a:r>
          </a:p>
          <a:p>
            <a:pPr marL="342900" indent="-342900">
              <a:buFont typeface="Arial" panose="020B0604020202020204" pitchFamily="34" charset="0"/>
              <a:buChar char="•"/>
            </a:pPr>
            <a:r>
              <a:rPr lang="en-US" sz="3200" dirty="0"/>
              <a:t>Mortgage broker was the same former employee of LC Financial (we believe him to be the fraudster)</a:t>
            </a:r>
          </a:p>
          <a:p>
            <a:pPr marL="342900" indent="-342900">
              <a:buFont typeface="Arial" panose="020B0604020202020204" pitchFamily="34" charset="0"/>
              <a:buChar char="•"/>
            </a:pPr>
            <a:r>
              <a:rPr lang="en-US" sz="3200" dirty="0"/>
              <a:t>Hard money lenders funded the new mortgage</a:t>
            </a:r>
          </a:p>
          <a:p>
            <a:pPr marL="342900" indent="-342900">
              <a:buFont typeface="Arial" panose="020B0604020202020204" pitchFamily="34" charset="0"/>
              <a:buChar char="•"/>
            </a:pPr>
            <a:r>
              <a:rPr lang="en-US" sz="3200" dirty="0"/>
              <a:t>No investigation was made as to the identity of the borrower, who at that time was 88 </a:t>
            </a:r>
            <a:r>
              <a:rPr lang="en-US" sz="3200" dirty="0" err="1"/>
              <a:t>yrs</a:t>
            </a:r>
            <a:r>
              <a:rPr lang="en-US" sz="3200" dirty="0"/>
              <a:t> old</a:t>
            </a:r>
          </a:p>
        </p:txBody>
      </p:sp>
    </p:spTree>
    <p:extLst>
      <p:ext uri="{BB962C8B-B14F-4D97-AF65-F5344CB8AC3E}">
        <p14:creationId xmlns:p14="http://schemas.microsoft.com/office/powerpoint/2010/main" val="243946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DFCEF3-9C94-7354-D0C6-F2FA6CE57815}"/>
              </a:ext>
            </a:extLst>
          </p:cNvPr>
          <p:cNvSpPr>
            <a:spLocks noGrp="1"/>
          </p:cNvSpPr>
          <p:nvPr>
            <p:ph type="body" sz="quarter" idx="13"/>
          </p:nvPr>
        </p:nvSpPr>
        <p:spPr/>
        <p:txBody>
          <a:bodyPr/>
          <a:lstStyle/>
          <a:p>
            <a:r>
              <a:rPr lang="en-US" dirty="0"/>
              <a:t>Verifying signatures could have prevented fraud</a:t>
            </a:r>
          </a:p>
        </p:txBody>
      </p:sp>
      <p:sp>
        <p:nvSpPr>
          <p:cNvPr id="4" name="Title 3">
            <a:extLst>
              <a:ext uri="{FF2B5EF4-FFF2-40B4-BE49-F238E27FC236}">
                <a16:creationId xmlns:a16="http://schemas.microsoft.com/office/drawing/2014/main" id="{B8230112-E50A-2149-83D0-DE5B53F1FCC4}"/>
              </a:ext>
            </a:extLst>
          </p:cNvPr>
          <p:cNvSpPr>
            <a:spLocks noGrp="1"/>
          </p:cNvSpPr>
          <p:nvPr>
            <p:ph type="title"/>
          </p:nvPr>
        </p:nvSpPr>
        <p:spPr/>
        <p:txBody>
          <a:bodyPr/>
          <a:lstStyle/>
          <a:p>
            <a:r>
              <a:rPr lang="en-US" dirty="0"/>
              <a:t>The Equity Scam</a:t>
            </a:r>
          </a:p>
        </p:txBody>
      </p:sp>
      <p:pic>
        <p:nvPicPr>
          <p:cNvPr id="6" name="Picture 5">
            <a:extLst>
              <a:ext uri="{FF2B5EF4-FFF2-40B4-BE49-F238E27FC236}">
                <a16:creationId xmlns:a16="http://schemas.microsoft.com/office/drawing/2014/main" id="{A60CD780-603E-4BD1-AF59-D51BFE9B90F5}"/>
              </a:ext>
            </a:extLst>
          </p:cNvPr>
          <p:cNvPicPr>
            <a:picLocks noChangeAspect="1"/>
          </p:cNvPicPr>
          <p:nvPr/>
        </p:nvPicPr>
        <p:blipFill rotWithShape="1">
          <a:blip r:embed="rId2"/>
          <a:srcRect l="1732" t="26979" r="26989" b="1"/>
          <a:stretch/>
        </p:blipFill>
        <p:spPr>
          <a:xfrm>
            <a:off x="0" y="1610435"/>
            <a:ext cx="10289754" cy="5192731"/>
          </a:xfrm>
          <a:prstGeom prst="rect">
            <a:avLst/>
          </a:prstGeom>
        </p:spPr>
      </p:pic>
    </p:spTree>
    <p:extLst>
      <p:ext uri="{BB962C8B-B14F-4D97-AF65-F5344CB8AC3E}">
        <p14:creationId xmlns:p14="http://schemas.microsoft.com/office/powerpoint/2010/main" val="221056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49FB-FB15-4D51-93FA-7D51426546A5}"/>
              </a:ext>
            </a:extLst>
          </p:cNvPr>
          <p:cNvSpPr>
            <a:spLocks noGrp="1"/>
          </p:cNvSpPr>
          <p:nvPr>
            <p:ph type="title"/>
          </p:nvPr>
        </p:nvSpPr>
        <p:spPr/>
        <p:txBody>
          <a:bodyPr/>
          <a:lstStyle/>
          <a:p>
            <a:r>
              <a:rPr lang="en-US" dirty="0"/>
              <a:t>The Equity Scam - Prevention</a:t>
            </a:r>
          </a:p>
        </p:txBody>
      </p:sp>
      <p:sp>
        <p:nvSpPr>
          <p:cNvPr id="3" name="Text Placeholder 2">
            <a:extLst>
              <a:ext uri="{FF2B5EF4-FFF2-40B4-BE49-F238E27FC236}">
                <a16:creationId xmlns:a16="http://schemas.microsoft.com/office/drawing/2014/main" id="{064B7842-9DD1-4C4B-9537-A6035A1535D6}"/>
              </a:ext>
            </a:extLst>
          </p:cNvPr>
          <p:cNvSpPr>
            <a:spLocks noGrp="1"/>
          </p:cNvSpPr>
          <p:nvPr>
            <p:ph type="body" sz="quarter" idx="12"/>
          </p:nvPr>
        </p:nvSpPr>
        <p:spPr/>
        <p:txBody>
          <a:bodyPr>
            <a:noAutofit/>
          </a:bodyPr>
          <a:lstStyle/>
          <a:p>
            <a:r>
              <a:rPr lang="en-US" sz="2800" dirty="0"/>
              <a:t>1. 	The title agent or independent escrow company must have personal contact with the borrower. </a:t>
            </a:r>
          </a:p>
          <a:p>
            <a:r>
              <a:rPr lang="en-US" sz="2800" dirty="0"/>
              <a:t>2. 	Notaries must be employees of the title agent or independent escrow company. Alternatively, notaries that are vetted and approved by a Doma title agent or trusted independent escrow company may be used.</a:t>
            </a:r>
          </a:p>
          <a:p>
            <a:r>
              <a:rPr lang="en-US" sz="2800" dirty="0"/>
              <a:t>3.  	Notary must obtain two forms of ID from borrowers at the signing. </a:t>
            </a:r>
          </a:p>
          <a:p>
            <a:r>
              <a:rPr lang="en-US" sz="2800" dirty="0"/>
              <a:t>4. 	Notary must provide a copy of the notary journal entry for each signature.</a:t>
            </a:r>
          </a:p>
          <a:p>
            <a:r>
              <a:rPr lang="en-US" sz="2800" i="1" dirty="0"/>
              <a:t>From Doma Underwriting Bulletin 2020-08 California Fraud Prevention</a:t>
            </a:r>
          </a:p>
        </p:txBody>
      </p:sp>
    </p:spTree>
    <p:extLst>
      <p:ext uri="{BB962C8B-B14F-4D97-AF65-F5344CB8AC3E}">
        <p14:creationId xmlns:p14="http://schemas.microsoft.com/office/powerpoint/2010/main" val="147479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49FB-FB15-4D51-93FA-7D51426546A5}"/>
              </a:ext>
            </a:extLst>
          </p:cNvPr>
          <p:cNvSpPr>
            <a:spLocks noGrp="1"/>
          </p:cNvSpPr>
          <p:nvPr>
            <p:ph type="title"/>
          </p:nvPr>
        </p:nvSpPr>
        <p:spPr/>
        <p:txBody>
          <a:bodyPr/>
          <a:lstStyle/>
          <a:p>
            <a:r>
              <a:rPr lang="en-US" dirty="0"/>
              <a:t>The Equity Scam - Prevention</a:t>
            </a:r>
          </a:p>
        </p:txBody>
      </p:sp>
      <p:sp>
        <p:nvSpPr>
          <p:cNvPr id="3" name="Text Placeholder 2">
            <a:extLst>
              <a:ext uri="{FF2B5EF4-FFF2-40B4-BE49-F238E27FC236}">
                <a16:creationId xmlns:a16="http://schemas.microsoft.com/office/drawing/2014/main" id="{064B7842-9DD1-4C4B-9537-A6035A1535D6}"/>
              </a:ext>
            </a:extLst>
          </p:cNvPr>
          <p:cNvSpPr>
            <a:spLocks noGrp="1"/>
          </p:cNvSpPr>
          <p:nvPr>
            <p:ph type="body" sz="quarter" idx="12"/>
          </p:nvPr>
        </p:nvSpPr>
        <p:spPr/>
        <p:txBody>
          <a:bodyPr>
            <a:normAutofit/>
          </a:bodyPr>
          <a:lstStyle/>
          <a:p>
            <a:r>
              <a:rPr lang="en-US" sz="2800" dirty="0"/>
              <a:t>5. 	Notaries must provide copies of their E&amp;O policies and/or bonds.</a:t>
            </a:r>
          </a:p>
          <a:p>
            <a:r>
              <a:rPr lang="en-US" sz="2800" dirty="0"/>
              <a:t>6. 	Mobile notaries must state in writing where the signing took place.</a:t>
            </a:r>
          </a:p>
          <a:p>
            <a:r>
              <a:rPr lang="en-US" sz="2800" dirty="0"/>
              <a:t>7. 	When available, the title agent must compare signatures in recorded documents with the signature(s) on the deed of trust that is to be insured.</a:t>
            </a:r>
          </a:p>
          <a:p>
            <a:r>
              <a:rPr lang="en-US" sz="2800" dirty="0"/>
              <a:t>9. 	Provide a copy of the unrecorded, executed, notarized deed of trust to be insured.</a:t>
            </a:r>
          </a:p>
          <a:p>
            <a:endParaRPr lang="en-US" sz="3200" dirty="0"/>
          </a:p>
          <a:p>
            <a:r>
              <a:rPr lang="en-US" sz="2800" i="1" dirty="0"/>
              <a:t>From Doma Underwriting Bulletin 2020-08 California Fraud Prevention</a:t>
            </a:r>
          </a:p>
          <a:p>
            <a:endParaRPr lang="en-US" sz="3200" dirty="0"/>
          </a:p>
        </p:txBody>
      </p:sp>
    </p:spTree>
    <p:extLst>
      <p:ext uri="{BB962C8B-B14F-4D97-AF65-F5344CB8AC3E}">
        <p14:creationId xmlns:p14="http://schemas.microsoft.com/office/powerpoint/2010/main" val="409616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A4E72-9CC8-441C-9AAE-C5FAE8A23339}"/>
              </a:ext>
            </a:extLst>
          </p:cNvPr>
          <p:cNvSpPr>
            <a:spLocks noGrp="1"/>
          </p:cNvSpPr>
          <p:nvPr>
            <p:ph type="body" sz="quarter" idx="10"/>
          </p:nvPr>
        </p:nvSpPr>
        <p:spPr/>
        <p:txBody>
          <a:bodyPr>
            <a:normAutofit/>
          </a:bodyPr>
          <a:lstStyle/>
          <a:p>
            <a:pPr algn="ctr"/>
            <a:r>
              <a:rPr lang="en-US" sz="4800" dirty="0"/>
              <a:t>Stolen Title Deed</a:t>
            </a:r>
          </a:p>
        </p:txBody>
      </p:sp>
    </p:spTree>
    <p:extLst>
      <p:ext uri="{BB962C8B-B14F-4D97-AF65-F5344CB8AC3E}">
        <p14:creationId xmlns:p14="http://schemas.microsoft.com/office/powerpoint/2010/main" val="40471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44AC-5803-42B6-9A7E-5EC5BDBA6E25}"/>
              </a:ext>
            </a:extLst>
          </p:cNvPr>
          <p:cNvSpPr>
            <a:spLocks noGrp="1"/>
          </p:cNvSpPr>
          <p:nvPr>
            <p:ph type="title"/>
          </p:nvPr>
        </p:nvSpPr>
        <p:spPr/>
        <p:txBody>
          <a:bodyPr/>
          <a:lstStyle/>
          <a:p>
            <a:r>
              <a:rPr lang="en-US" dirty="0"/>
              <a:t>Stolen Title Deed</a:t>
            </a:r>
          </a:p>
        </p:txBody>
      </p:sp>
      <p:sp>
        <p:nvSpPr>
          <p:cNvPr id="3" name="Text Placeholder 2">
            <a:extLst>
              <a:ext uri="{FF2B5EF4-FFF2-40B4-BE49-F238E27FC236}">
                <a16:creationId xmlns:a16="http://schemas.microsoft.com/office/drawing/2014/main" id="{525AE930-99AE-471D-9507-8535523C2E1F}"/>
              </a:ext>
            </a:extLst>
          </p:cNvPr>
          <p:cNvSpPr>
            <a:spLocks noGrp="1"/>
          </p:cNvSpPr>
          <p:nvPr>
            <p:ph type="body" sz="quarter" idx="12"/>
          </p:nvPr>
        </p:nvSpPr>
        <p:spPr>
          <a:xfrm>
            <a:off x="457200" y="1243711"/>
            <a:ext cx="6119870" cy="4932078"/>
          </a:xfrm>
        </p:spPr>
        <p:txBody>
          <a:bodyPr>
            <a:normAutofit/>
          </a:bodyPr>
          <a:lstStyle/>
          <a:p>
            <a:pPr marL="457200" indent="-457200">
              <a:buFont typeface="Arial" panose="020B0604020202020204" pitchFamily="34" charset="0"/>
              <a:buChar char="•"/>
            </a:pPr>
            <a:r>
              <a:rPr lang="en-US" sz="2800" dirty="0"/>
              <a:t>Feb 2022 – QCD recorded from the true owner to individual person for apartment building</a:t>
            </a:r>
          </a:p>
          <a:p>
            <a:pPr marL="457200" indent="-457200">
              <a:buFont typeface="Arial" panose="020B0604020202020204" pitchFamily="34" charset="0"/>
              <a:buChar char="•"/>
            </a:pPr>
            <a:r>
              <a:rPr lang="en-US" sz="2800" dirty="0"/>
              <a:t>May 2022 – the individual sells this property for significantly less than retail value… however the individual takes no proceeds as they go to pay liens and mortgages.  Buyer is an LLC.</a:t>
            </a:r>
          </a:p>
        </p:txBody>
      </p:sp>
      <p:pic>
        <p:nvPicPr>
          <p:cNvPr id="4" name="Picture 3">
            <a:extLst>
              <a:ext uri="{FF2B5EF4-FFF2-40B4-BE49-F238E27FC236}">
                <a16:creationId xmlns:a16="http://schemas.microsoft.com/office/drawing/2014/main" id="{D37D204A-8F8C-4F96-9944-FB261C40C9DE}"/>
              </a:ext>
            </a:extLst>
          </p:cNvPr>
          <p:cNvPicPr>
            <a:picLocks noChangeAspect="1"/>
          </p:cNvPicPr>
          <p:nvPr/>
        </p:nvPicPr>
        <p:blipFill>
          <a:blip r:embed="rId2"/>
          <a:stretch>
            <a:fillRect/>
          </a:stretch>
        </p:blipFill>
        <p:spPr>
          <a:xfrm>
            <a:off x="6717178" y="1243711"/>
            <a:ext cx="4409857" cy="4932078"/>
          </a:xfrm>
          <a:prstGeom prst="rect">
            <a:avLst/>
          </a:prstGeom>
        </p:spPr>
      </p:pic>
    </p:spTree>
    <p:extLst>
      <p:ext uri="{BB962C8B-B14F-4D97-AF65-F5344CB8AC3E}">
        <p14:creationId xmlns:p14="http://schemas.microsoft.com/office/powerpoint/2010/main" val="298255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0C4F-4248-4B70-BCC4-54186076E503}"/>
              </a:ext>
            </a:extLst>
          </p:cNvPr>
          <p:cNvSpPr>
            <a:spLocks noGrp="1"/>
          </p:cNvSpPr>
          <p:nvPr>
            <p:ph type="title"/>
          </p:nvPr>
        </p:nvSpPr>
        <p:spPr/>
        <p:txBody>
          <a:bodyPr/>
          <a:lstStyle/>
          <a:p>
            <a:r>
              <a:rPr lang="en-US" dirty="0"/>
              <a:t>Stolen Title Deed</a:t>
            </a:r>
          </a:p>
        </p:txBody>
      </p:sp>
      <p:sp>
        <p:nvSpPr>
          <p:cNvPr id="3" name="Text Placeholder 2">
            <a:extLst>
              <a:ext uri="{FF2B5EF4-FFF2-40B4-BE49-F238E27FC236}">
                <a16:creationId xmlns:a16="http://schemas.microsoft.com/office/drawing/2014/main" id="{E37C2E21-F3DB-4658-87F1-D3DCF0926C75}"/>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sz="2800" dirty="0"/>
              <a:t>The LLC then finds a cash buyer for 3x the price it purchased for.  Sale is conducted and (we believe) that the individual was actually part of the LLC and received approximately $400,000 in sales proceeds.  </a:t>
            </a:r>
          </a:p>
          <a:p>
            <a:pPr marL="342900" indent="-342900">
              <a:buFont typeface="Arial" panose="020B0604020202020204" pitchFamily="34" charset="0"/>
              <a:buChar char="•"/>
            </a:pPr>
            <a:r>
              <a:rPr lang="en-US" sz="2800" dirty="0"/>
              <a:t>New buyer discovers that they are not the real owner – the QCD is fraudulent, commences suit to enforce deed.  </a:t>
            </a:r>
          </a:p>
        </p:txBody>
      </p:sp>
    </p:spTree>
    <p:extLst>
      <p:ext uri="{BB962C8B-B14F-4D97-AF65-F5344CB8AC3E}">
        <p14:creationId xmlns:p14="http://schemas.microsoft.com/office/powerpoint/2010/main" val="41071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09A1-6C9D-436A-A9A0-2A017CD93FE9}"/>
              </a:ext>
            </a:extLst>
          </p:cNvPr>
          <p:cNvSpPr>
            <a:spLocks noGrp="1"/>
          </p:cNvSpPr>
          <p:nvPr>
            <p:ph type="title"/>
          </p:nvPr>
        </p:nvSpPr>
        <p:spPr/>
        <p:txBody>
          <a:bodyPr/>
          <a:lstStyle/>
          <a:p>
            <a:r>
              <a:rPr lang="en-US" dirty="0"/>
              <a:t>Agenda	</a:t>
            </a:r>
          </a:p>
        </p:txBody>
      </p:sp>
      <p:sp>
        <p:nvSpPr>
          <p:cNvPr id="4" name="Text Placeholder 3">
            <a:extLst>
              <a:ext uri="{FF2B5EF4-FFF2-40B4-BE49-F238E27FC236}">
                <a16:creationId xmlns:a16="http://schemas.microsoft.com/office/drawing/2014/main" id="{1838D7FB-EE52-47D2-A7C4-B03DA1F65C4B}"/>
              </a:ext>
            </a:extLst>
          </p:cNvPr>
          <p:cNvSpPr>
            <a:spLocks noGrp="1"/>
          </p:cNvSpPr>
          <p:nvPr>
            <p:ph type="body" sz="quarter" idx="16"/>
          </p:nvPr>
        </p:nvSpPr>
        <p:spPr/>
        <p:txBody>
          <a:bodyPr>
            <a:normAutofit/>
          </a:bodyPr>
          <a:lstStyle/>
          <a:p>
            <a:r>
              <a:rPr lang="en-US" sz="3200" dirty="0"/>
              <a:t>Introduction</a:t>
            </a:r>
          </a:p>
          <a:p>
            <a:r>
              <a:rPr lang="en-US" sz="3200" dirty="0"/>
              <a:t>Claims</a:t>
            </a:r>
          </a:p>
          <a:p>
            <a:r>
              <a:rPr lang="en-US" sz="3200" dirty="0"/>
              <a:t>Red Flags + Triage </a:t>
            </a:r>
          </a:p>
          <a:p>
            <a:r>
              <a:rPr lang="en-US" sz="3200" dirty="0"/>
              <a:t>Technology to prevent claims</a:t>
            </a:r>
          </a:p>
          <a:p>
            <a:r>
              <a:rPr lang="en-US" sz="3200" dirty="0"/>
              <a:t>Live demo of ID verification</a:t>
            </a:r>
          </a:p>
          <a:p>
            <a:r>
              <a:rPr lang="en-US" sz="3200" dirty="0"/>
              <a:t>Q&amp;A</a:t>
            </a:r>
          </a:p>
        </p:txBody>
      </p:sp>
    </p:spTree>
    <p:extLst>
      <p:ext uri="{BB962C8B-B14F-4D97-AF65-F5344CB8AC3E}">
        <p14:creationId xmlns:p14="http://schemas.microsoft.com/office/powerpoint/2010/main" val="103541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3C8C07-F79D-41C2-A649-81B483EE4B7B}"/>
              </a:ext>
            </a:extLst>
          </p:cNvPr>
          <p:cNvSpPr>
            <a:spLocks noGrp="1"/>
          </p:cNvSpPr>
          <p:nvPr>
            <p:ph type="body" sz="quarter" idx="13"/>
          </p:nvPr>
        </p:nvSpPr>
        <p:spPr/>
        <p:txBody>
          <a:bodyPr/>
          <a:lstStyle/>
          <a:p>
            <a:r>
              <a:rPr lang="en-US" dirty="0"/>
              <a:t>What could the agent do?</a:t>
            </a:r>
          </a:p>
        </p:txBody>
      </p:sp>
      <p:sp>
        <p:nvSpPr>
          <p:cNvPr id="3" name="Text Placeholder 2">
            <a:extLst>
              <a:ext uri="{FF2B5EF4-FFF2-40B4-BE49-F238E27FC236}">
                <a16:creationId xmlns:a16="http://schemas.microsoft.com/office/drawing/2014/main" id="{CD073D6C-BA3C-4BF2-8E52-0B3E6A773312}"/>
              </a:ext>
            </a:extLst>
          </p:cNvPr>
          <p:cNvSpPr>
            <a:spLocks noGrp="1"/>
          </p:cNvSpPr>
          <p:nvPr>
            <p:ph type="body" sz="quarter" idx="12"/>
          </p:nvPr>
        </p:nvSpPr>
        <p:spPr/>
        <p:txBody>
          <a:bodyPr>
            <a:normAutofit/>
          </a:bodyPr>
          <a:lstStyle/>
          <a:p>
            <a:pPr marL="457200" indent="-457200">
              <a:buFont typeface="Arial" panose="020B0604020202020204" pitchFamily="34" charset="0"/>
              <a:buChar char="•"/>
            </a:pPr>
            <a:r>
              <a:rPr lang="en-US" sz="2800" dirty="0"/>
              <a:t>When the first order came in, the order looked legit, the seller came to closing and presented real identification.  *</a:t>
            </a:r>
            <a:r>
              <a:rPr lang="en-US" sz="2800" i="1" dirty="0"/>
              <a:t>Remember the fraud had already occurred when they filed the fake QCD.</a:t>
            </a:r>
          </a:p>
          <a:p>
            <a:pPr marL="457200" indent="-457200">
              <a:buFont typeface="Arial" panose="020B0604020202020204" pitchFamily="34" charset="0"/>
              <a:buChar char="•"/>
            </a:pPr>
            <a:r>
              <a:rPr lang="en-US" sz="2800" dirty="0"/>
              <a:t>The title agent attempted to contact the original (real) owner to confirm they did sign the QCD and intended to sell this property to the individual.</a:t>
            </a:r>
          </a:p>
          <a:p>
            <a:r>
              <a:rPr lang="en-US" sz="2800" dirty="0"/>
              <a:t>					Signature on QCD:</a:t>
            </a:r>
          </a:p>
        </p:txBody>
      </p:sp>
      <p:sp>
        <p:nvSpPr>
          <p:cNvPr id="4" name="Title 3">
            <a:extLst>
              <a:ext uri="{FF2B5EF4-FFF2-40B4-BE49-F238E27FC236}">
                <a16:creationId xmlns:a16="http://schemas.microsoft.com/office/drawing/2014/main" id="{BC19D0AF-122C-4EEF-9A3E-70D298D64EA5}"/>
              </a:ext>
            </a:extLst>
          </p:cNvPr>
          <p:cNvSpPr>
            <a:spLocks noGrp="1"/>
          </p:cNvSpPr>
          <p:nvPr>
            <p:ph type="title"/>
          </p:nvPr>
        </p:nvSpPr>
        <p:spPr/>
        <p:txBody>
          <a:bodyPr/>
          <a:lstStyle/>
          <a:p>
            <a:r>
              <a:rPr lang="en-US" dirty="0"/>
              <a:t>Stolen Title Deed</a:t>
            </a:r>
          </a:p>
        </p:txBody>
      </p:sp>
      <p:pic>
        <p:nvPicPr>
          <p:cNvPr id="5" name="Picture 4">
            <a:extLst>
              <a:ext uri="{FF2B5EF4-FFF2-40B4-BE49-F238E27FC236}">
                <a16:creationId xmlns:a16="http://schemas.microsoft.com/office/drawing/2014/main" id="{587779BE-C808-40DA-891E-22B87C179528}"/>
              </a:ext>
            </a:extLst>
          </p:cNvPr>
          <p:cNvPicPr>
            <a:picLocks noChangeAspect="1"/>
          </p:cNvPicPr>
          <p:nvPr/>
        </p:nvPicPr>
        <p:blipFill>
          <a:blip r:embed="rId2"/>
          <a:stretch>
            <a:fillRect/>
          </a:stretch>
        </p:blipFill>
        <p:spPr>
          <a:xfrm>
            <a:off x="5149850" y="4858407"/>
            <a:ext cx="4426177" cy="1587582"/>
          </a:xfrm>
          <a:prstGeom prst="rect">
            <a:avLst/>
          </a:prstGeom>
        </p:spPr>
      </p:pic>
    </p:spTree>
    <p:extLst>
      <p:ext uri="{BB962C8B-B14F-4D97-AF65-F5344CB8AC3E}">
        <p14:creationId xmlns:p14="http://schemas.microsoft.com/office/powerpoint/2010/main" val="274132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EC569-EB52-4E24-BD34-DF1BCE814C54}"/>
              </a:ext>
            </a:extLst>
          </p:cNvPr>
          <p:cNvSpPr>
            <a:spLocks noGrp="1"/>
          </p:cNvSpPr>
          <p:nvPr>
            <p:ph type="body" sz="quarter" idx="13"/>
          </p:nvPr>
        </p:nvSpPr>
        <p:spPr/>
        <p:txBody>
          <a:bodyPr/>
          <a:lstStyle/>
          <a:p>
            <a:r>
              <a:rPr lang="en-US" dirty="0"/>
              <a:t>What more could the agent have done?</a:t>
            </a:r>
          </a:p>
        </p:txBody>
      </p:sp>
      <p:sp>
        <p:nvSpPr>
          <p:cNvPr id="3" name="Text Placeholder 2">
            <a:extLst>
              <a:ext uri="{FF2B5EF4-FFF2-40B4-BE49-F238E27FC236}">
                <a16:creationId xmlns:a16="http://schemas.microsoft.com/office/drawing/2014/main" id="{EF69B301-7750-4A16-A22B-FB68B81FC12E}"/>
              </a:ext>
            </a:extLst>
          </p:cNvPr>
          <p:cNvSpPr>
            <a:spLocks noGrp="1"/>
          </p:cNvSpPr>
          <p:nvPr>
            <p:ph type="body" sz="quarter" idx="12"/>
          </p:nvPr>
        </p:nvSpPr>
        <p:spPr>
          <a:xfrm>
            <a:off x="616945" y="1681596"/>
            <a:ext cx="11117855" cy="4560453"/>
          </a:xfrm>
        </p:spPr>
        <p:txBody>
          <a:bodyPr>
            <a:normAutofit/>
          </a:bodyPr>
          <a:lstStyle/>
          <a:p>
            <a:pPr marL="514350" indent="-514350">
              <a:buAutoNum type="arabicPeriod"/>
            </a:pPr>
            <a:r>
              <a:rPr lang="en-US" sz="2600" dirty="0"/>
              <a:t>If the seller/borrower in the current transaction holds title pursuant to an insured transactions that is less than 1 year old, assume that such prior transaction may have been fraudulent, and confirm the veracity of that prior transaction before proceeding anew. Obtain and carefully scrutinize, with underwriting assistance if possible, evidence of that prior closing, including the closing statement and title policy. Contact the former owner to confirm that they did, in fact, convey to the current seller/borrower.</a:t>
            </a:r>
          </a:p>
          <a:p>
            <a:pPr marL="514350" indent="-514350">
              <a:buAutoNum type="arabicPeriod"/>
            </a:pPr>
            <a:endParaRPr lang="en-US" sz="2600" dirty="0"/>
          </a:p>
          <a:p>
            <a:r>
              <a:rPr lang="en-US" sz="2600" dirty="0"/>
              <a:t>					</a:t>
            </a:r>
            <a:r>
              <a:rPr lang="en-US" sz="2600" i="1" dirty="0"/>
              <a:t>From Doma Underwriting Bulletin 2024-01</a:t>
            </a:r>
            <a:endParaRPr lang="en-US" sz="2600" dirty="0"/>
          </a:p>
          <a:p>
            <a:endParaRPr lang="en-US" sz="2600" dirty="0"/>
          </a:p>
        </p:txBody>
      </p:sp>
      <p:sp>
        <p:nvSpPr>
          <p:cNvPr id="4" name="Title 3">
            <a:extLst>
              <a:ext uri="{FF2B5EF4-FFF2-40B4-BE49-F238E27FC236}">
                <a16:creationId xmlns:a16="http://schemas.microsoft.com/office/drawing/2014/main" id="{84D4D073-9477-407C-951E-29A3BEC2E31D}"/>
              </a:ext>
            </a:extLst>
          </p:cNvPr>
          <p:cNvSpPr>
            <a:spLocks noGrp="1"/>
          </p:cNvSpPr>
          <p:nvPr>
            <p:ph type="title"/>
          </p:nvPr>
        </p:nvSpPr>
        <p:spPr/>
        <p:txBody>
          <a:bodyPr/>
          <a:lstStyle/>
          <a:p>
            <a:r>
              <a:rPr lang="en-US" dirty="0"/>
              <a:t>Stolen Title Deed</a:t>
            </a:r>
          </a:p>
        </p:txBody>
      </p:sp>
    </p:spTree>
    <p:extLst>
      <p:ext uri="{BB962C8B-B14F-4D97-AF65-F5344CB8AC3E}">
        <p14:creationId xmlns:p14="http://schemas.microsoft.com/office/powerpoint/2010/main" val="386078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3717-E38C-4405-AEE6-E21BC38AC6BA}"/>
              </a:ext>
            </a:extLst>
          </p:cNvPr>
          <p:cNvSpPr>
            <a:spLocks noGrp="1"/>
          </p:cNvSpPr>
          <p:nvPr>
            <p:ph type="title"/>
          </p:nvPr>
        </p:nvSpPr>
        <p:spPr/>
        <p:txBody>
          <a:bodyPr/>
          <a:lstStyle/>
          <a:p>
            <a:r>
              <a:rPr lang="en-US" dirty="0"/>
              <a:t>Red Flags &amp; how to triage your orders</a:t>
            </a:r>
          </a:p>
        </p:txBody>
      </p:sp>
    </p:spTree>
    <p:extLst>
      <p:ext uri="{BB962C8B-B14F-4D97-AF65-F5344CB8AC3E}">
        <p14:creationId xmlns:p14="http://schemas.microsoft.com/office/powerpoint/2010/main" val="70160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5C48E3B9-A40F-9256-F043-5CF0465B0E74}"/>
              </a:ext>
            </a:extLst>
          </p:cNvPr>
          <p:cNvSpPr/>
          <p:nvPr/>
        </p:nvSpPr>
        <p:spPr>
          <a:xfrm>
            <a:off x="8272075" y="5018490"/>
            <a:ext cx="4448526" cy="3671614"/>
          </a:xfrm>
          <a:custGeom>
            <a:avLst/>
            <a:gdLst>
              <a:gd name="connsiteX0" fmla="*/ 719851 w 1021057"/>
              <a:gd name="connsiteY0" fmla="*/ 0 h 849494"/>
              <a:gd name="connsiteX1" fmla="*/ 764675 w 1021057"/>
              <a:gd name="connsiteY1" fmla="*/ 14294 h 849494"/>
              <a:gd name="connsiteX2" fmla="*/ 984703 w 1021057"/>
              <a:gd name="connsiteY2" fmla="*/ 174444 h 849494"/>
              <a:gd name="connsiteX3" fmla="*/ 1021057 w 1021057"/>
              <a:gd name="connsiteY3" fmla="*/ 245243 h 849494"/>
              <a:gd name="connsiteX4" fmla="*/ 1021057 w 1021057"/>
              <a:gd name="connsiteY4" fmla="*/ 824980 h 849494"/>
              <a:gd name="connsiteX5" fmla="*/ 1021057 w 1021057"/>
              <a:gd name="connsiteY5" fmla="*/ 825169 h 849494"/>
              <a:gd name="connsiteX6" fmla="*/ 996694 w 1021057"/>
              <a:gd name="connsiteY6" fmla="*/ 849210 h 849494"/>
              <a:gd name="connsiteX7" fmla="*/ 926765 w 1021057"/>
              <a:gd name="connsiteY7" fmla="*/ 849210 h 849494"/>
              <a:gd name="connsiteX8" fmla="*/ 926765 w 1021057"/>
              <a:gd name="connsiteY8" fmla="*/ 849494 h 849494"/>
              <a:gd name="connsiteX9" fmla="*/ 577765 w 1021057"/>
              <a:gd name="connsiteY9" fmla="*/ 849494 h 849494"/>
              <a:gd name="connsiteX10" fmla="*/ 443197 w 1021057"/>
              <a:gd name="connsiteY10" fmla="*/ 849494 h 849494"/>
              <a:gd name="connsiteX11" fmla="*/ 443007 w 1021057"/>
              <a:gd name="connsiteY11" fmla="*/ 849494 h 849494"/>
              <a:gd name="connsiteX12" fmla="*/ 134714 w 1021057"/>
              <a:gd name="connsiteY12" fmla="*/ 849494 h 849494"/>
              <a:gd name="connsiteX13" fmla="*/ 134714 w 1021057"/>
              <a:gd name="connsiteY13" fmla="*/ 849210 h 849494"/>
              <a:gd name="connsiteX14" fmla="*/ 24363 w 1021057"/>
              <a:gd name="connsiteY14" fmla="*/ 849210 h 849494"/>
              <a:gd name="connsiteX15" fmla="*/ 0 w 1021057"/>
              <a:gd name="connsiteY15" fmla="*/ 824980 h 849494"/>
              <a:gd name="connsiteX16" fmla="*/ 0 w 1021057"/>
              <a:gd name="connsiteY16" fmla="*/ 325507 h 849494"/>
              <a:gd name="connsiteX17" fmla="*/ 36164 w 1021057"/>
              <a:gd name="connsiteY17" fmla="*/ 254708 h 849494"/>
              <a:gd name="connsiteX18" fmla="*/ 256287 w 1021057"/>
              <a:gd name="connsiteY18" fmla="*/ 94558 h 849494"/>
              <a:gd name="connsiteX19" fmla="*/ 345840 w 1021057"/>
              <a:gd name="connsiteY19" fmla="*/ 94558 h 849494"/>
              <a:gd name="connsiteX20" fmla="*/ 438439 w 1021057"/>
              <a:gd name="connsiteY20" fmla="*/ 161950 h 849494"/>
              <a:gd name="connsiteX21" fmla="*/ 472128 w 1021057"/>
              <a:gd name="connsiteY21" fmla="*/ 161950 h 849494"/>
              <a:gd name="connsiteX22" fmla="*/ 675026 w 1021057"/>
              <a:gd name="connsiteY22" fmla="*/ 14294 h 849494"/>
              <a:gd name="connsiteX23" fmla="*/ 719851 w 1021057"/>
              <a:gd name="connsiteY23" fmla="*/ 0 h 8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1057" h="849494">
                <a:moveTo>
                  <a:pt x="719851" y="0"/>
                </a:moveTo>
                <a:cubicBezTo>
                  <a:pt x="735561" y="0"/>
                  <a:pt x="751271" y="4764"/>
                  <a:pt x="764675" y="14294"/>
                </a:cubicBezTo>
                <a:lnTo>
                  <a:pt x="984703" y="174444"/>
                </a:lnTo>
                <a:cubicBezTo>
                  <a:pt x="1007515" y="190896"/>
                  <a:pt x="1021028" y="217216"/>
                  <a:pt x="1021057" y="245243"/>
                </a:cubicBezTo>
                <a:lnTo>
                  <a:pt x="1021057" y="824980"/>
                </a:lnTo>
                <a:cubicBezTo>
                  <a:pt x="1021057" y="825046"/>
                  <a:pt x="1021057" y="825103"/>
                  <a:pt x="1021057" y="825169"/>
                </a:cubicBezTo>
                <a:cubicBezTo>
                  <a:pt x="1021000" y="838496"/>
                  <a:pt x="1010094" y="849267"/>
                  <a:pt x="996694" y="849210"/>
                </a:cubicBezTo>
                <a:lnTo>
                  <a:pt x="926765" y="849210"/>
                </a:lnTo>
                <a:lnTo>
                  <a:pt x="926765" y="849494"/>
                </a:lnTo>
                <a:lnTo>
                  <a:pt x="577765" y="849494"/>
                </a:lnTo>
                <a:lnTo>
                  <a:pt x="443197" y="849494"/>
                </a:lnTo>
                <a:lnTo>
                  <a:pt x="443007" y="849494"/>
                </a:lnTo>
                <a:lnTo>
                  <a:pt x="134714" y="849494"/>
                </a:lnTo>
                <a:lnTo>
                  <a:pt x="134714" y="849210"/>
                </a:lnTo>
                <a:lnTo>
                  <a:pt x="24363" y="849210"/>
                </a:lnTo>
                <a:cubicBezTo>
                  <a:pt x="10906" y="849210"/>
                  <a:pt x="0" y="838363"/>
                  <a:pt x="0" y="824980"/>
                </a:cubicBezTo>
                <a:lnTo>
                  <a:pt x="0" y="325507"/>
                </a:lnTo>
                <a:cubicBezTo>
                  <a:pt x="-19" y="297514"/>
                  <a:pt x="13419" y="271201"/>
                  <a:pt x="36164" y="254708"/>
                </a:cubicBezTo>
                <a:lnTo>
                  <a:pt x="256287" y="94558"/>
                </a:lnTo>
                <a:cubicBezTo>
                  <a:pt x="283067" y="75516"/>
                  <a:pt x="319060" y="75516"/>
                  <a:pt x="345840" y="94558"/>
                </a:cubicBezTo>
                <a:lnTo>
                  <a:pt x="438439" y="161950"/>
                </a:lnTo>
                <a:cubicBezTo>
                  <a:pt x="448469" y="169242"/>
                  <a:pt x="462098" y="169242"/>
                  <a:pt x="472128" y="161950"/>
                </a:cubicBezTo>
                <a:lnTo>
                  <a:pt x="675026" y="14294"/>
                </a:lnTo>
                <a:cubicBezTo>
                  <a:pt x="688431" y="4764"/>
                  <a:pt x="704141" y="0"/>
                  <a:pt x="719851" y="0"/>
                </a:cubicBezTo>
                <a:close/>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5" name="Freeform 4">
            <a:extLst>
              <a:ext uri="{FF2B5EF4-FFF2-40B4-BE49-F238E27FC236}">
                <a16:creationId xmlns:a16="http://schemas.microsoft.com/office/drawing/2014/main" id="{A33B92CE-DE91-98E1-424D-E8087A031CD4}"/>
              </a:ext>
            </a:extLst>
          </p:cNvPr>
          <p:cNvSpPr/>
          <p:nvPr/>
        </p:nvSpPr>
        <p:spPr>
          <a:xfrm>
            <a:off x="5770226" y="5496011"/>
            <a:ext cx="1577951" cy="3767221"/>
          </a:xfrm>
          <a:custGeom>
            <a:avLst/>
            <a:gdLst>
              <a:gd name="connsiteX0" fmla="*/ 0 w 352539"/>
              <a:gd name="connsiteY0" fmla="*/ 0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611436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571616 h 571616"/>
              <a:gd name="connsiteX1" fmla="*/ 352539 w 352539"/>
              <a:gd name="connsiteY1" fmla="*/ 571616 h 571616"/>
              <a:gd name="connsiteX2" fmla="*/ 293246 w 352539"/>
              <a:gd name="connsiteY2" fmla="*/ 571616 h 571616"/>
              <a:gd name="connsiteX3" fmla="*/ 293246 w 352539"/>
              <a:gd name="connsiteY3" fmla="*/ 100497 h 571616"/>
              <a:gd name="connsiteX4" fmla="*/ 276496 w 352539"/>
              <a:gd name="connsiteY4" fmla="*/ 67747 h 571616"/>
              <a:gd name="connsiteX5" fmla="*/ 189418 w 352539"/>
              <a:gd name="connsiteY5" fmla="*/ 4426 h 571616"/>
              <a:gd name="connsiteX6" fmla="*/ 160867 w 352539"/>
              <a:gd name="connsiteY6" fmla="*/ 4426 h 571616"/>
              <a:gd name="connsiteX7" fmla="*/ 73789 w 352539"/>
              <a:gd name="connsiteY7" fmla="*/ 67747 h 571616"/>
              <a:gd name="connsiteX8" fmla="*/ 57230 w 352539"/>
              <a:gd name="connsiteY8" fmla="*/ 97373 h 571616"/>
              <a:gd name="connsiteX9" fmla="*/ 57230 w 352539"/>
              <a:gd name="connsiteY9" fmla="*/ 571616 h 571616"/>
              <a:gd name="connsiteX10" fmla="*/ 0 w 352539"/>
              <a:gd name="connsiteY10" fmla="*/ 571616 h 571616"/>
              <a:gd name="connsiteX0" fmla="*/ 0 w 295309"/>
              <a:gd name="connsiteY0" fmla="*/ 571616 h 571616"/>
              <a:gd name="connsiteX1" fmla="*/ 295309 w 295309"/>
              <a:gd name="connsiteY1" fmla="*/ 571616 h 571616"/>
              <a:gd name="connsiteX2" fmla="*/ 236016 w 295309"/>
              <a:gd name="connsiteY2" fmla="*/ 571616 h 571616"/>
              <a:gd name="connsiteX3" fmla="*/ 236016 w 295309"/>
              <a:gd name="connsiteY3" fmla="*/ 100497 h 571616"/>
              <a:gd name="connsiteX4" fmla="*/ 219266 w 295309"/>
              <a:gd name="connsiteY4" fmla="*/ 67747 h 571616"/>
              <a:gd name="connsiteX5" fmla="*/ 132188 w 295309"/>
              <a:gd name="connsiteY5" fmla="*/ 4426 h 571616"/>
              <a:gd name="connsiteX6" fmla="*/ 103637 w 295309"/>
              <a:gd name="connsiteY6" fmla="*/ 4426 h 571616"/>
              <a:gd name="connsiteX7" fmla="*/ 16559 w 295309"/>
              <a:gd name="connsiteY7" fmla="*/ 67747 h 571616"/>
              <a:gd name="connsiteX8" fmla="*/ 0 w 295309"/>
              <a:gd name="connsiteY8" fmla="*/ 97373 h 571616"/>
              <a:gd name="connsiteX9" fmla="*/ 0 w 295309"/>
              <a:gd name="connsiteY9" fmla="*/ 571616 h 571616"/>
              <a:gd name="connsiteX0" fmla="*/ 0 w 236016"/>
              <a:gd name="connsiteY0" fmla="*/ 571616 h 571616"/>
              <a:gd name="connsiteX1" fmla="*/ 236016 w 236016"/>
              <a:gd name="connsiteY1" fmla="*/ 571616 h 571616"/>
              <a:gd name="connsiteX2" fmla="*/ 236016 w 236016"/>
              <a:gd name="connsiteY2" fmla="*/ 100497 h 571616"/>
              <a:gd name="connsiteX3" fmla="*/ 219266 w 236016"/>
              <a:gd name="connsiteY3" fmla="*/ 67747 h 571616"/>
              <a:gd name="connsiteX4" fmla="*/ 132188 w 236016"/>
              <a:gd name="connsiteY4" fmla="*/ 4426 h 571616"/>
              <a:gd name="connsiteX5" fmla="*/ 103637 w 236016"/>
              <a:gd name="connsiteY5" fmla="*/ 4426 h 571616"/>
              <a:gd name="connsiteX6" fmla="*/ 16559 w 236016"/>
              <a:gd name="connsiteY6" fmla="*/ 67747 h 571616"/>
              <a:gd name="connsiteX7" fmla="*/ 0 w 236016"/>
              <a:gd name="connsiteY7" fmla="*/ 97373 h 571616"/>
              <a:gd name="connsiteX8" fmla="*/ 0 w 236016"/>
              <a:gd name="connsiteY8" fmla="*/ 571616 h 5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6" h="571616">
                <a:moveTo>
                  <a:pt x="0" y="571616"/>
                </a:moveTo>
                <a:lnTo>
                  <a:pt x="236016" y="571616"/>
                </a:lnTo>
                <a:lnTo>
                  <a:pt x="236016" y="100497"/>
                </a:lnTo>
                <a:cubicBezTo>
                  <a:pt x="236006" y="87548"/>
                  <a:pt x="229783" y="75384"/>
                  <a:pt x="219266" y="67747"/>
                </a:cubicBezTo>
                <a:lnTo>
                  <a:pt x="132188" y="4426"/>
                </a:lnTo>
                <a:cubicBezTo>
                  <a:pt x="123594" y="-1475"/>
                  <a:pt x="112231" y="-1475"/>
                  <a:pt x="103637" y="4426"/>
                </a:cubicBezTo>
                <a:lnTo>
                  <a:pt x="16559" y="67747"/>
                </a:lnTo>
                <a:cubicBezTo>
                  <a:pt x="6947" y="74741"/>
                  <a:pt x="904" y="85565"/>
                  <a:pt x="0" y="97373"/>
                </a:cubicBezTo>
                <a:lnTo>
                  <a:pt x="0" y="571616"/>
                </a:lnTo>
                <a:close/>
              </a:path>
            </a:pathLst>
          </a:custGeom>
          <a:noFill/>
          <a:ln w="12700" cap="flat">
            <a:solidFill>
              <a:schemeClr val="accent2"/>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F688479-1F56-E666-0728-6CA1C2EEB380}"/>
              </a:ext>
            </a:extLst>
          </p:cNvPr>
          <p:cNvSpPr/>
          <p:nvPr/>
        </p:nvSpPr>
        <p:spPr>
          <a:xfrm>
            <a:off x="7034885" y="4406243"/>
            <a:ext cx="1515982" cy="3671614"/>
          </a:xfrm>
          <a:custGeom>
            <a:avLst/>
            <a:gdLst>
              <a:gd name="connsiteX0" fmla="*/ 0 w 352539"/>
              <a:gd name="connsiteY0" fmla="*/ 0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611436 h 611436"/>
              <a:gd name="connsiteX1" fmla="*/ 352539 w 352539"/>
              <a:gd name="connsiteY1" fmla="*/ 0 h 611436"/>
              <a:gd name="connsiteX2" fmla="*/ 352539 w 352539"/>
              <a:gd name="connsiteY2" fmla="*/ 611436 h 611436"/>
              <a:gd name="connsiteX3" fmla="*/ 293246 w 352539"/>
              <a:gd name="connsiteY3" fmla="*/ 611436 h 611436"/>
              <a:gd name="connsiteX4" fmla="*/ 293246 w 352539"/>
              <a:gd name="connsiteY4" fmla="*/ 140317 h 611436"/>
              <a:gd name="connsiteX5" fmla="*/ 276496 w 352539"/>
              <a:gd name="connsiteY5" fmla="*/ 107567 h 611436"/>
              <a:gd name="connsiteX6" fmla="*/ 189418 w 352539"/>
              <a:gd name="connsiteY6" fmla="*/ 44246 h 611436"/>
              <a:gd name="connsiteX7" fmla="*/ 160867 w 352539"/>
              <a:gd name="connsiteY7" fmla="*/ 44246 h 611436"/>
              <a:gd name="connsiteX8" fmla="*/ 73789 w 352539"/>
              <a:gd name="connsiteY8" fmla="*/ 107567 h 611436"/>
              <a:gd name="connsiteX9" fmla="*/ 57230 w 352539"/>
              <a:gd name="connsiteY9" fmla="*/ 137193 h 611436"/>
              <a:gd name="connsiteX10" fmla="*/ 57230 w 352539"/>
              <a:gd name="connsiteY10" fmla="*/ 611436 h 611436"/>
              <a:gd name="connsiteX11" fmla="*/ 0 w 352539"/>
              <a:gd name="connsiteY11" fmla="*/ 611436 h 611436"/>
              <a:gd name="connsiteX0" fmla="*/ 0 w 352539"/>
              <a:gd name="connsiteY0" fmla="*/ 571616 h 571616"/>
              <a:gd name="connsiteX1" fmla="*/ 352539 w 352539"/>
              <a:gd name="connsiteY1" fmla="*/ 571616 h 571616"/>
              <a:gd name="connsiteX2" fmla="*/ 293246 w 352539"/>
              <a:gd name="connsiteY2" fmla="*/ 571616 h 571616"/>
              <a:gd name="connsiteX3" fmla="*/ 293246 w 352539"/>
              <a:gd name="connsiteY3" fmla="*/ 100497 h 571616"/>
              <a:gd name="connsiteX4" fmla="*/ 276496 w 352539"/>
              <a:gd name="connsiteY4" fmla="*/ 67747 h 571616"/>
              <a:gd name="connsiteX5" fmla="*/ 189418 w 352539"/>
              <a:gd name="connsiteY5" fmla="*/ 4426 h 571616"/>
              <a:gd name="connsiteX6" fmla="*/ 160867 w 352539"/>
              <a:gd name="connsiteY6" fmla="*/ 4426 h 571616"/>
              <a:gd name="connsiteX7" fmla="*/ 73789 w 352539"/>
              <a:gd name="connsiteY7" fmla="*/ 67747 h 571616"/>
              <a:gd name="connsiteX8" fmla="*/ 57230 w 352539"/>
              <a:gd name="connsiteY8" fmla="*/ 97373 h 571616"/>
              <a:gd name="connsiteX9" fmla="*/ 57230 w 352539"/>
              <a:gd name="connsiteY9" fmla="*/ 571616 h 571616"/>
              <a:gd name="connsiteX10" fmla="*/ 0 w 352539"/>
              <a:gd name="connsiteY10" fmla="*/ 571616 h 571616"/>
              <a:gd name="connsiteX0" fmla="*/ 0 w 295309"/>
              <a:gd name="connsiteY0" fmla="*/ 571616 h 571616"/>
              <a:gd name="connsiteX1" fmla="*/ 295309 w 295309"/>
              <a:gd name="connsiteY1" fmla="*/ 571616 h 571616"/>
              <a:gd name="connsiteX2" fmla="*/ 236016 w 295309"/>
              <a:gd name="connsiteY2" fmla="*/ 571616 h 571616"/>
              <a:gd name="connsiteX3" fmla="*/ 236016 w 295309"/>
              <a:gd name="connsiteY3" fmla="*/ 100497 h 571616"/>
              <a:gd name="connsiteX4" fmla="*/ 219266 w 295309"/>
              <a:gd name="connsiteY4" fmla="*/ 67747 h 571616"/>
              <a:gd name="connsiteX5" fmla="*/ 132188 w 295309"/>
              <a:gd name="connsiteY5" fmla="*/ 4426 h 571616"/>
              <a:gd name="connsiteX6" fmla="*/ 103637 w 295309"/>
              <a:gd name="connsiteY6" fmla="*/ 4426 h 571616"/>
              <a:gd name="connsiteX7" fmla="*/ 16559 w 295309"/>
              <a:gd name="connsiteY7" fmla="*/ 67747 h 571616"/>
              <a:gd name="connsiteX8" fmla="*/ 0 w 295309"/>
              <a:gd name="connsiteY8" fmla="*/ 97373 h 571616"/>
              <a:gd name="connsiteX9" fmla="*/ 0 w 295309"/>
              <a:gd name="connsiteY9" fmla="*/ 571616 h 571616"/>
              <a:gd name="connsiteX0" fmla="*/ 0 w 236016"/>
              <a:gd name="connsiteY0" fmla="*/ 571616 h 571616"/>
              <a:gd name="connsiteX1" fmla="*/ 236016 w 236016"/>
              <a:gd name="connsiteY1" fmla="*/ 571616 h 571616"/>
              <a:gd name="connsiteX2" fmla="*/ 236016 w 236016"/>
              <a:gd name="connsiteY2" fmla="*/ 100497 h 571616"/>
              <a:gd name="connsiteX3" fmla="*/ 219266 w 236016"/>
              <a:gd name="connsiteY3" fmla="*/ 67747 h 571616"/>
              <a:gd name="connsiteX4" fmla="*/ 132188 w 236016"/>
              <a:gd name="connsiteY4" fmla="*/ 4426 h 571616"/>
              <a:gd name="connsiteX5" fmla="*/ 103637 w 236016"/>
              <a:gd name="connsiteY5" fmla="*/ 4426 h 571616"/>
              <a:gd name="connsiteX6" fmla="*/ 16559 w 236016"/>
              <a:gd name="connsiteY6" fmla="*/ 67747 h 571616"/>
              <a:gd name="connsiteX7" fmla="*/ 0 w 236016"/>
              <a:gd name="connsiteY7" fmla="*/ 97373 h 571616"/>
              <a:gd name="connsiteX8" fmla="*/ 0 w 236016"/>
              <a:gd name="connsiteY8" fmla="*/ 571616 h 5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16" h="571616">
                <a:moveTo>
                  <a:pt x="0" y="571616"/>
                </a:moveTo>
                <a:lnTo>
                  <a:pt x="236016" y="571616"/>
                </a:lnTo>
                <a:lnTo>
                  <a:pt x="236016" y="100497"/>
                </a:lnTo>
                <a:cubicBezTo>
                  <a:pt x="236006" y="87548"/>
                  <a:pt x="229783" y="75384"/>
                  <a:pt x="219266" y="67747"/>
                </a:cubicBezTo>
                <a:lnTo>
                  <a:pt x="132188" y="4426"/>
                </a:lnTo>
                <a:cubicBezTo>
                  <a:pt x="123594" y="-1475"/>
                  <a:pt x="112231" y="-1475"/>
                  <a:pt x="103637" y="4426"/>
                </a:cubicBezTo>
                <a:lnTo>
                  <a:pt x="16559" y="67747"/>
                </a:lnTo>
                <a:cubicBezTo>
                  <a:pt x="6947" y="74741"/>
                  <a:pt x="904" y="85565"/>
                  <a:pt x="0" y="97373"/>
                </a:cubicBezTo>
                <a:lnTo>
                  <a:pt x="0" y="571616"/>
                </a:lnTo>
                <a:close/>
              </a:path>
            </a:pathLst>
          </a:custGeom>
          <a:noFill/>
          <a:ln w="12700" cap="flat">
            <a:solidFill>
              <a:schemeClr val="accent2"/>
            </a:solidFill>
            <a:prstDash val="solid"/>
            <a:miter/>
          </a:ln>
        </p:spPr>
        <p:txBody>
          <a:bodyPr rtlCol="0" anchor="ctr"/>
          <a:lstStyle/>
          <a:p>
            <a:endParaRPr lang="en-US"/>
          </a:p>
        </p:txBody>
      </p:sp>
      <p:sp>
        <p:nvSpPr>
          <p:cNvPr id="12" name="Title 3">
            <a:extLst>
              <a:ext uri="{FF2B5EF4-FFF2-40B4-BE49-F238E27FC236}">
                <a16:creationId xmlns:a16="http://schemas.microsoft.com/office/drawing/2014/main" id="{E031B553-A68E-622A-259B-6137B5CF5497}"/>
              </a:ext>
            </a:extLst>
          </p:cNvPr>
          <p:cNvSpPr>
            <a:spLocks noGrp="1"/>
          </p:cNvSpPr>
          <p:nvPr>
            <p:ph type="title"/>
          </p:nvPr>
        </p:nvSpPr>
        <p:spPr>
          <a:xfrm>
            <a:off x="457200" y="311571"/>
            <a:ext cx="9681588" cy="823070"/>
          </a:xfrm>
        </p:spPr>
        <p:txBody>
          <a:bodyPr/>
          <a:lstStyle/>
          <a:p>
            <a:r>
              <a:rPr lang="en-US" b="1" dirty="0"/>
              <a:t>Red Flags and Tips to Help Prevent Seller Impersonation in Real Estate</a:t>
            </a:r>
          </a:p>
        </p:txBody>
      </p:sp>
      <p:sp>
        <p:nvSpPr>
          <p:cNvPr id="13" name="Text Placeholder 6">
            <a:extLst>
              <a:ext uri="{FF2B5EF4-FFF2-40B4-BE49-F238E27FC236}">
                <a16:creationId xmlns:a16="http://schemas.microsoft.com/office/drawing/2014/main" id="{0E8CF359-E9AC-3548-1EBE-877EBBDDE7AC}"/>
              </a:ext>
            </a:extLst>
          </p:cNvPr>
          <p:cNvSpPr>
            <a:spLocks noGrp="1"/>
          </p:cNvSpPr>
          <p:nvPr>
            <p:ph type="body" sz="quarter" idx="12"/>
          </p:nvPr>
        </p:nvSpPr>
        <p:spPr>
          <a:xfrm>
            <a:off x="457199" y="1320800"/>
            <a:ext cx="9948441" cy="5207022"/>
          </a:xfrm>
        </p:spPr>
        <p:txBody>
          <a:bodyPr vert="horz" lIns="91440" tIns="45720" rIns="91440" bIns="45720" rtlCol="0" anchor="t">
            <a:normAutofit lnSpcReduction="10000"/>
          </a:bodyPr>
          <a:lstStyle/>
          <a:p>
            <a:r>
              <a:rPr lang="en-US" sz="2800" b="1" i="1" dirty="0"/>
              <a:t>May 9, 2023</a:t>
            </a:r>
            <a:endParaRPr lang="en-US" sz="2800" dirty="0"/>
          </a:p>
          <a:p>
            <a:r>
              <a:rPr lang="en-US" sz="2400" dirty="0"/>
              <a:t>Real estate transactions have been a prime target of cybercrime over the past decade. There is little sign of this slowing even as the housing market continues to slow. Instead, fraudsters continue to evolve their scam and money laundering tactics to avoid detection.</a:t>
            </a:r>
          </a:p>
          <a:p>
            <a:r>
              <a:rPr lang="en-US" sz="2400" dirty="0"/>
              <a:t>This latest trend involves vacant lots or unencumbered properties. Fraudsters impersonate property owners to illegally sell commercial or residential property. Sophisticated fraudsters use the real property owner’s Social Security and driver’s license numbers in the transaction, as well as legitimate notary credentials, which may be applied without the notary’s knowledge. ALTA created a handout that highlights red flags and provides precautions to take to help prevent these scams.</a:t>
            </a:r>
          </a:p>
        </p:txBody>
      </p:sp>
      <p:pic>
        <p:nvPicPr>
          <p:cNvPr id="4" name="Picture 3">
            <a:extLst>
              <a:ext uri="{FF2B5EF4-FFF2-40B4-BE49-F238E27FC236}">
                <a16:creationId xmlns:a16="http://schemas.microsoft.com/office/drawing/2014/main" id="{4D9CC8FB-80FB-4AD4-97F2-6D3BF0CF706B}"/>
              </a:ext>
            </a:extLst>
          </p:cNvPr>
          <p:cNvPicPr>
            <a:picLocks noChangeAspect="1"/>
          </p:cNvPicPr>
          <p:nvPr/>
        </p:nvPicPr>
        <p:blipFill>
          <a:blip r:embed="rId2"/>
          <a:stretch>
            <a:fillRect/>
          </a:stretch>
        </p:blipFill>
        <p:spPr>
          <a:xfrm>
            <a:off x="10247902" y="0"/>
            <a:ext cx="1944098" cy="2643973"/>
          </a:xfrm>
          <a:prstGeom prst="rect">
            <a:avLst/>
          </a:prstGeom>
        </p:spPr>
      </p:pic>
    </p:spTree>
    <p:extLst>
      <p:ext uri="{BB962C8B-B14F-4D97-AF65-F5344CB8AC3E}">
        <p14:creationId xmlns:p14="http://schemas.microsoft.com/office/powerpoint/2010/main" val="101712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417873-5987-484B-A55A-A813733BD741}"/>
              </a:ext>
            </a:extLst>
          </p:cNvPr>
          <p:cNvPicPr>
            <a:picLocks noChangeAspect="1"/>
          </p:cNvPicPr>
          <p:nvPr/>
        </p:nvPicPr>
        <p:blipFill>
          <a:blip r:embed="rId2"/>
          <a:stretch>
            <a:fillRect/>
          </a:stretch>
        </p:blipFill>
        <p:spPr>
          <a:xfrm>
            <a:off x="381837" y="0"/>
            <a:ext cx="11575701" cy="6911500"/>
          </a:xfrm>
          <a:prstGeom prst="rect">
            <a:avLst/>
          </a:prstGeom>
        </p:spPr>
      </p:pic>
    </p:spTree>
    <p:extLst>
      <p:ext uri="{BB962C8B-B14F-4D97-AF65-F5344CB8AC3E}">
        <p14:creationId xmlns:p14="http://schemas.microsoft.com/office/powerpoint/2010/main" val="98836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47CAA4-F605-4B2F-AF74-544DB2DD6BE6}"/>
              </a:ext>
            </a:extLst>
          </p:cNvPr>
          <p:cNvPicPr>
            <a:picLocks noChangeAspect="1"/>
          </p:cNvPicPr>
          <p:nvPr/>
        </p:nvPicPr>
        <p:blipFill>
          <a:blip r:embed="rId3"/>
          <a:stretch>
            <a:fillRect/>
          </a:stretch>
        </p:blipFill>
        <p:spPr>
          <a:xfrm>
            <a:off x="395980" y="0"/>
            <a:ext cx="11641945" cy="6963508"/>
          </a:xfrm>
          <a:prstGeom prst="rect">
            <a:avLst/>
          </a:prstGeom>
        </p:spPr>
      </p:pic>
    </p:spTree>
    <p:extLst>
      <p:ext uri="{BB962C8B-B14F-4D97-AF65-F5344CB8AC3E}">
        <p14:creationId xmlns:p14="http://schemas.microsoft.com/office/powerpoint/2010/main" val="145689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CAA4FE-7800-4301-87D8-636EE0A4824D}"/>
              </a:ext>
            </a:extLst>
          </p:cNvPr>
          <p:cNvPicPr>
            <a:picLocks noChangeAspect="1"/>
          </p:cNvPicPr>
          <p:nvPr/>
        </p:nvPicPr>
        <p:blipFill>
          <a:blip r:embed="rId2"/>
          <a:stretch>
            <a:fillRect/>
          </a:stretch>
        </p:blipFill>
        <p:spPr>
          <a:xfrm>
            <a:off x="663191" y="30276"/>
            <a:ext cx="10631156" cy="6827724"/>
          </a:xfrm>
          <a:prstGeom prst="rect">
            <a:avLst/>
          </a:prstGeom>
        </p:spPr>
      </p:pic>
      <p:sp>
        <p:nvSpPr>
          <p:cNvPr id="3" name="Rectangle 2">
            <a:extLst>
              <a:ext uri="{FF2B5EF4-FFF2-40B4-BE49-F238E27FC236}">
                <a16:creationId xmlns:a16="http://schemas.microsoft.com/office/drawing/2014/main" id="{AB8B4C4F-FA21-46AF-9936-86C0A6EC75B3}"/>
              </a:ext>
            </a:extLst>
          </p:cNvPr>
          <p:cNvSpPr/>
          <p:nvPr/>
        </p:nvSpPr>
        <p:spPr>
          <a:xfrm>
            <a:off x="733530" y="6189785"/>
            <a:ext cx="4602145" cy="63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423657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C6D1D1-52EA-4294-88E9-C859E7075DD6}"/>
              </a:ext>
            </a:extLst>
          </p:cNvPr>
          <p:cNvPicPr>
            <a:picLocks noChangeAspect="1"/>
          </p:cNvPicPr>
          <p:nvPr/>
        </p:nvPicPr>
        <p:blipFill>
          <a:blip r:embed="rId2"/>
          <a:stretch>
            <a:fillRect/>
          </a:stretch>
        </p:blipFill>
        <p:spPr>
          <a:xfrm>
            <a:off x="291403" y="323282"/>
            <a:ext cx="11790852" cy="6308630"/>
          </a:xfrm>
          <a:prstGeom prst="rect">
            <a:avLst/>
          </a:prstGeom>
        </p:spPr>
      </p:pic>
      <p:sp>
        <p:nvSpPr>
          <p:cNvPr id="3" name="Rectangle 2">
            <a:extLst>
              <a:ext uri="{FF2B5EF4-FFF2-40B4-BE49-F238E27FC236}">
                <a16:creationId xmlns:a16="http://schemas.microsoft.com/office/drawing/2014/main" id="{CC5F0399-105F-4E45-A334-BDFF1B05872D}"/>
              </a:ext>
            </a:extLst>
          </p:cNvPr>
          <p:cNvSpPr/>
          <p:nvPr/>
        </p:nvSpPr>
        <p:spPr>
          <a:xfrm>
            <a:off x="6280220" y="323282"/>
            <a:ext cx="5506496" cy="691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9430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53AAEBB-2BF9-48FA-8342-13D04D851BB7}"/>
              </a:ext>
            </a:extLst>
          </p:cNvPr>
          <p:cNvSpPr txBox="1">
            <a:spLocks/>
          </p:cNvSpPr>
          <p:nvPr/>
        </p:nvSpPr>
        <p:spPr>
          <a:xfrm>
            <a:off x="457199" y="1205802"/>
            <a:ext cx="11277600" cy="404634"/>
          </a:xfrm>
          <a:prstGeom prst="rect">
            <a:avLst/>
          </a:prstGeom>
        </p:spPr>
        <p:txBody>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defRPr sz="2000" b="0" i="0" kern="1200">
                <a:solidFill>
                  <a:schemeClr val="tx1"/>
                </a:solidFill>
                <a:latin typeface="Inter" panose="02000503000000020004" pitchFamily="2" charset="0"/>
                <a:ea typeface="+mn-ea"/>
                <a:cs typeface="+mn-cs"/>
              </a:defRPr>
            </a:lvl1pPr>
            <a:lvl2pPr marL="685800" indent="-228600" algn="l" defTabSz="914400" rtl="0" eaLnBrk="1" latinLnBrk="0" hangingPunct="1">
              <a:lnSpc>
                <a:spcPct val="114000"/>
              </a:lnSpc>
              <a:spcBef>
                <a:spcPts val="500"/>
              </a:spcBef>
              <a:buClrTx/>
              <a:buFont typeface="Arial" panose="020B0604020202020204" pitchFamily="34" charset="0"/>
              <a:buChar char="•"/>
              <a:defRPr sz="1800" b="0" i="0" kern="1200">
                <a:solidFill>
                  <a:schemeClr val="tx2"/>
                </a:solidFill>
                <a:latin typeface="Inter" panose="02000503000000020004" pitchFamily="2" charset="0"/>
                <a:ea typeface="+mn-ea"/>
                <a:cs typeface="+mn-cs"/>
              </a:defRPr>
            </a:lvl2pPr>
            <a:lvl3pPr marL="1143000" indent="-228600" algn="l" defTabSz="914400" rtl="0" eaLnBrk="1" latinLnBrk="0" hangingPunct="1">
              <a:lnSpc>
                <a:spcPct val="114000"/>
              </a:lnSpc>
              <a:spcBef>
                <a:spcPts val="500"/>
              </a:spcBef>
              <a:buClrTx/>
              <a:buFont typeface="Arial" panose="020B0604020202020204" pitchFamily="34" charset="0"/>
              <a:buChar char="•"/>
              <a:defRPr sz="1600" b="0" i="0" kern="1200">
                <a:solidFill>
                  <a:schemeClr val="tx2"/>
                </a:solidFill>
                <a:latin typeface="Inter" panose="02000503000000020004" pitchFamily="2" charset="0"/>
                <a:ea typeface="+mn-ea"/>
                <a:cs typeface="+mn-cs"/>
              </a:defRPr>
            </a:lvl3pPr>
            <a:lvl4pPr marL="1600200" indent="-228600" algn="l" defTabSz="914400" rtl="0" eaLnBrk="1" latinLnBrk="0" hangingPunct="1">
              <a:lnSpc>
                <a:spcPct val="114000"/>
              </a:lnSpc>
              <a:spcBef>
                <a:spcPts val="500"/>
              </a:spcBef>
              <a:buClrTx/>
              <a:buFont typeface="Arial" panose="020B0604020202020204" pitchFamily="34" charset="0"/>
              <a:buChar char="•"/>
              <a:defRPr sz="1400" b="0" i="0" kern="1200">
                <a:solidFill>
                  <a:schemeClr val="tx2"/>
                </a:solidFill>
                <a:latin typeface="Inter" panose="02000503000000020004" pitchFamily="2" charset="0"/>
                <a:ea typeface="+mn-ea"/>
                <a:cs typeface="+mn-cs"/>
              </a:defRPr>
            </a:lvl4pPr>
            <a:lvl5pPr marL="2057400" indent="-228600" algn="l" defTabSz="914400" rtl="0" eaLnBrk="1" latinLnBrk="0" hangingPunct="1">
              <a:lnSpc>
                <a:spcPct val="114000"/>
              </a:lnSpc>
              <a:spcBef>
                <a:spcPts val="500"/>
              </a:spcBef>
              <a:buClrTx/>
              <a:buFont typeface="Arial" panose="020B0604020202020204" pitchFamily="34" charset="0"/>
              <a:buChar char="•"/>
              <a:defRPr sz="1400" b="0" i="0" kern="1200">
                <a:solidFill>
                  <a:schemeClr val="tx2"/>
                </a:solidFill>
                <a:latin typeface="Inter"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A7DE1"/>
                </a:solidFill>
              </a:rPr>
              <a:t>Low tech is the best tech?</a:t>
            </a:r>
          </a:p>
        </p:txBody>
      </p:sp>
      <p:sp>
        <p:nvSpPr>
          <p:cNvPr id="5" name="Title 3">
            <a:extLst>
              <a:ext uri="{FF2B5EF4-FFF2-40B4-BE49-F238E27FC236}">
                <a16:creationId xmlns:a16="http://schemas.microsoft.com/office/drawing/2014/main" id="{C5B09D13-38B3-498F-8CCA-B73586FF6F16}"/>
              </a:ext>
            </a:extLst>
          </p:cNvPr>
          <p:cNvSpPr>
            <a:spLocks noGrp="1"/>
          </p:cNvSpPr>
          <p:nvPr>
            <p:ph type="title"/>
          </p:nvPr>
        </p:nvSpPr>
        <p:spPr>
          <a:xfrm>
            <a:off x="457199" y="311571"/>
            <a:ext cx="11277600" cy="823070"/>
          </a:xfrm>
        </p:spPr>
        <p:txBody>
          <a:bodyPr/>
          <a:lstStyle/>
          <a:p>
            <a:r>
              <a:rPr lang="en-US" dirty="0"/>
              <a:t>Seller Impersonation Fraud Prevention</a:t>
            </a:r>
          </a:p>
        </p:txBody>
      </p:sp>
      <p:sp>
        <p:nvSpPr>
          <p:cNvPr id="6" name="Text Placeholder 6">
            <a:extLst>
              <a:ext uri="{FF2B5EF4-FFF2-40B4-BE49-F238E27FC236}">
                <a16:creationId xmlns:a16="http://schemas.microsoft.com/office/drawing/2014/main" id="{BE6B6DD8-3E61-44DA-A6C2-C7BCF1FDEB9E}"/>
              </a:ext>
            </a:extLst>
          </p:cNvPr>
          <p:cNvSpPr>
            <a:spLocks noGrp="1"/>
          </p:cNvSpPr>
          <p:nvPr>
            <p:ph type="body" sz="quarter" idx="12"/>
          </p:nvPr>
        </p:nvSpPr>
        <p:spPr>
          <a:xfrm>
            <a:off x="457199" y="1681596"/>
            <a:ext cx="11277601" cy="4560453"/>
          </a:xfrm>
        </p:spPr>
        <p:txBody>
          <a:bodyPr vert="horz" lIns="91440" tIns="45720" rIns="91440" bIns="45720" rtlCol="0" anchor="t">
            <a:normAutofit fontScale="92500" lnSpcReduction="20000"/>
          </a:bodyPr>
          <a:lstStyle/>
          <a:p>
            <a:r>
              <a:rPr lang="en-US" dirty="0"/>
              <a:t>Unless the agent has a pre-existing relationship with the record title holder, a letter should be mailed to the record title holder, as reflected in the current tax rolls, thanking them for the title order and confirming that the order was initiated at their request. You should use the address on record for the property owner to which real property tax bills are mailed. For a business entity, you should use the record title holder’s address appearing on the current rolls of the Secretary of State or other state corporate records registry. If such representative was recently changed, less than a year, contact the address of the prior entity representatives as fraudsters are getting more savvy to this process.</a:t>
            </a:r>
          </a:p>
          <a:p>
            <a:r>
              <a:rPr lang="en-US" dirty="0"/>
              <a:t>This letter to the titleholder should provide a summary of the proposed transaction and include the following statement:</a:t>
            </a:r>
          </a:p>
          <a:p>
            <a:r>
              <a:rPr lang="en-US" i="1" dirty="0"/>
              <a:t>Thank you for your recent order with ABC Title Agency regarding your real property located at ______________________(Insert Legal Description/Address). We look forward to handling the sale/refinance of the property on your behalf. If it was not your intention to initiate this order, please contact our office immediately at _________(Phone) or email</a:t>
            </a:r>
          </a:p>
          <a:p>
            <a:r>
              <a:rPr lang="en-US" i="1" dirty="0"/>
              <a:t>__________________.</a:t>
            </a:r>
            <a:endParaRPr lang="en-US" dirty="0">
              <a:solidFill>
                <a:schemeClr val="tx1"/>
              </a:solidFill>
            </a:endParaRPr>
          </a:p>
        </p:txBody>
      </p:sp>
    </p:spTree>
    <p:extLst>
      <p:ext uri="{BB962C8B-B14F-4D97-AF65-F5344CB8AC3E}">
        <p14:creationId xmlns:p14="http://schemas.microsoft.com/office/powerpoint/2010/main" val="397001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DABB-1238-4018-A11D-759519C09423}"/>
              </a:ext>
            </a:extLst>
          </p:cNvPr>
          <p:cNvSpPr>
            <a:spLocks noGrp="1"/>
          </p:cNvSpPr>
          <p:nvPr>
            <p:ph type="title"/>
          </p:nvPr>
        </p:nvSpPr>
        <p:spPr/>
        <p:txBody>
          <a:bodyPr/>
          <a:lstStyle/>
          <a:p>
            <a:r>
              <a:rPr lang="en-US" dirty="0"/>
              <a:t>Triage orders – how?</a:t>
            </a:r>
          </a:p>
        </p:txBody>
      </p:sp>
      <p:sp>
        <p:nvSpPr>
          <p:cNvPr id="3" name="Text Placeholder 2">
            <a:extLst>
              <a:ext uri="{FF2B5EF4-FFF2-40B4-BE49-F238E27FC236}">
                <a16:creationId xmlns:a16="http://schemas.microsoft.com/office/drawing/2014/main" id="{F2FB7C29-944C-4DE6-A23C-31E64CEAF35C}"/>
              </a:ext>
            </a:extLst>
          </p:cNvPr>
          <p:cNvSpPr>
            <a:spLocks noGrp="1"/>
          </p:cNvSpPr>
          <p:nvPr>
            <p:ph type="body" sz="quarter" idx="12"/>
          </p:nvPr>
        </p:nvSpPr>
        <p:spPr>
          <a:xfrm>
            <a:off x="457199" y="1320800"/>
            <a:ext cx="4948178" cy="4921250"/>
          </a:xfrm>
        </p:spPr>
        <p:txBody>
          <a:bodyPr>
            <a:noAutofit/>
          </a:bodyPr>
          <a:lstStyle/>
          <a:p>
            <a:r>
              <a:rPr lang="en-US" sz="2800" dirty="0"/>
              <a:t>Triage comes from the French word “trier” meaning to sort. It is a term often used in the Emergency Room where the Intake Nurse will survey all the patients, identify who has the most critical or urgent condition, and then go through a sorting process that will determine who will be seen in what order. </a:t>
            </a:r>
          </a:p>
        </p:txBody>
      </p:sp>
      <p:pic>
        <p:nvPicPr>
          <p:cNvPr id="1026" name="Picture 2" descr="Chief Nursing Officer Job Description | HPU Online">
            <a:extLst>
              <a:ext uri="{FF2B5EF4-FFF2-40B4-BE49-F238E27FC236}">
                <a16:creationId xmlns:a16="http://schemas.microsoft.com/office/drawing/2014/main" id="{FCFF715D-E3A4-43D6-ACDC-D8117546E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98" y="1320800"/>
            <a:ext cx="6369934" cy="424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1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709B-D7DB-0842-A3D9-E8375F0994E7}"/>
              </a:ext>
            </a:extLst>
          </p:cNvPr>
          <p:cNvSpPr>
            <a:spLocks noGrp="1"/>
          </p:cNvSpPr>
          <p:nvPr>
            <p:ph type="title"/>
          </p:nvPr>
        </p:nvSpPr>
        <p:spPr>
          <a:xfrm>
            <a:off x="533400" y="2878699"/>
            <a:ext cx="4244566" cy="434591"/>
          </a:xfrm>
        </p:spPr>
        <p:txBody>
          <a:bodyPr/>
          <a:lstStyle/>
          <a:p>
            <a:r>
              <a:rPr lang="en-US" sz="4000" b="1" dirty="0"/>
              <a:t>Speaker</a:t>
            </a:r>
          </a:p>
        </p:txBody>
      </p:sp>
      <p:sp>
        <p:nvSpPr>
          <p:cNvPr id="4" name="Text Placeholder 3">
            <a:extLst>
              <a:ext uri="{FF2B5EF4-FFF2-40B4-BE49-F238E27FC236}">
                <a16:creationId xmlns:a16="http://schemas.microsoft.com/office/drawing/2014/main" id="{C155E857-28D6-6148-8A53-23568F8070CE}"/>
              </a:ext>
            </a:extLst>
          </p:cNvPr>
          <p:cNvSpPr>
            <a:spLocks noGrp="1"/>
          </p:cNvSpPr>
          <p:nvPr>
            <p:ph type="body" sz="quarter" idx="16"/>
          </p:nvPr>
        </p:nvSpPr>
        <p:spPr>
          <a:xfrm>
            <a:off x="5702710" y="4032491"/>
            <a:ext cx="5955890" cy="2668147"/>
          </a:xfrm>
        </p:spPr>
        <p:txBody>
          <a:bodyPr/>
          <a:lstStyle/>
          <a:p>
            <a:pPr marL="0" indent="0" algn="ctr">
              <a:lnSpc>
                <a:spcPct val="100000"/>
              </a:lnSpc>
              <a:spcBef>
                <a:spcPts val="0"/>
              </a:spcBef>
              <a:buNone/>
            </a:pPr>
            <a:r>
              <a:rPr lang="en-US" sz="2000" b="1" dirty="0">
                <a:solidFill>
                  <a:schemeClr val="bg2">
                    <a:lumMod val="10000"/>
                  </a:schemeClr>
                </a:solidFill>
              </a:rPr>
              <a:t>Michael Holden</a:t>
            </a:r>
          </a:p>
          <a:p>
            <a:pPr marL="0" indent="0" algn="ctr">
              <a:lnSpc>
                <a:spcPct val="100000"/>
              </a:lnSpc>
              <a:spcBef>
                <a:spcPts val="0"/>
              </a:spcBef>
              <a:buNone/>
            </a:pPr>
            <a:r>
              <a:rPr lang="en-US" sz="2000" i="1" dirty="0">
                <a:solidFill>
                  <a:schemeClr val="bg2">
                    <a:lumMod val="10000"/>
                  </a:schemeClr>
                </a:solidFill>
              </a:rPr>
              <a:t>Vice President, </a:t>
            </a:r>
            <a:br>
              <a:rPr lang="en-US" sz="2000" i="1" dirty="0">
                <a:solidFill>
                  <a:schemeClr val="bg2">
                    <a:lumMod val="10000"/>
                  </a:schemeClr>
                </a:solidFill>
              </a:rPr>
            </a:br>
            <a:r>
              <a:rPr lang="en-US" sz="2000" i="1" dirty="0">
                <a:solidFill>
                  <a:schemeClr val="bg2">
                    <a:lumMod val="10000"/>
                  </a:schemeClr>
                </a:solidFill>
              </a:rPr>
              <a:t>Strategic Agency </a:t>
            </a:r>
          </a:p>
          <a:p>
            <a:pPr marL="0" indent="0" algn="ctr">
              <a:lnSpc>
                <a:spcPct val="100000"/>
              </a:lnSpc>
              <a:spcBef>
                <a:spcPts val="0"/>
              </a:spcBef>
              <a:buNone/>
            </a:pPr>
            <a:r>
              <a:rPr lang="en-US" sz="2000" dirty="0">
                <a:solidFill>
                  <a:schemeClr val="bg2">
                    <a:lumMod val="10000"/>
                  </a:schemeClr>
                </a:solidFill>
              </a:rPr>
              <a:t>Doma Title Insurance, Inc.</a:t>
            </a:r>
          </a:p>
          <a:p>
            <a:pPr marL="0" indent="0" algn="ctr">
              <a:lnSpc>
                <a:spcPct val="100000"/>
              </a:lnSpc>
              <a:spcBef>
                <a:spcPts val="0"/>
              </a:spcBef>
              <a:buNone/>
            </a:pPr>
            <a:r>
              <a:rPr lang="en-US" sz="2000" dirty="0">
                <a:solidFill>
                  <a:schemeClr val="bg2">
                    <a:lumMod val="10000"/>
                  </a:schemeClr>
                </a:solidFill>
              </a:rPr>
              <a:t>Ph: 440.725.8973</a:t>
            </a:r>
          </a:p>
          <a:p>
            <a:pPr marL="0" indent="0" algn="ctr">
              <a:lnSpc>
                <a:spcPct val="100000"/>
              </a:lnSpc>
              <a:spcBef>
                <a:spcPts val="0"/>
              </a:spcBef>
              <a:buNone/>
            </a:pPr>
            <a:r>
              <a:rPr lang="en-US" sz="2000" dirty="0">
                <a:solidFill>
                  <a:schemeClr val="bg2">
                    <a:lumMod val="10000"/>
                  </a:schemeClr>
                </a:solidFill>
              </a:rPr>
              <a:t>Email:</a:t>
            </a:r>
            <a:r>
              <a:rPr lang="en-US" sz="2000" dirty="0">
                <a:solidFill>
                  <a:srgbClr val="353536"/>
                </a:solidFill>
              </a:rPr>
              <a:t> </a:t>
            </a:r>
            <a:r>
              <a:rPr lang="en-US" dirty="0">
                <a:hlinkClick r:id="rId2"/>
              </a:rPr>
              <a:t>m</a:t>
            </a:r>
            <a:r>
              <a:rPr lang="en-US" sz="2000" dirty="0">
                <a:solidFill>
                  <a:srgbClr val="6CB33F"/>
                </a:solidFill>
                <a:hlinkClick r:id="rId2"/>
              </a:rPr>
              <a:t>ichael.holden@doma.com</a:t>
            </a:r>
            <a:r>
              <a:rPr lang="en-US" dirty="0">
                <a:solidFill>
                  <a:srgbClr val="6CB33F"/>
                </a:solidFill>
              </a:rPr>
              <a:t> </a:t>
            </a:r>
            <a:endParaRPr lang="en-US" sz="2000" dirty="0">
              <a:solidFill>
                <a:srgbClr val="6CB33F"/>
              </a:solidFill>
            </a:endParaRPr>
          </a:p>
          <a:p>
            <a:endParaRPr lang="en-US" dirty="0"/>
          </a:p>
        </p:txBody>
      </p:sp>
      <p:pic>
        <p:nvPicPr>
          <p:cNvPr id="5" name="Picture 4">
            <a:extLst>
              <a:ext uri="{FF2B5EF4-FFF2-40B4-BE49-F238E27FC236}">
                <a16:creationId xmlns:a16="http://schemas.microsoft.com/office/drawing/2014/main" id="{640A416D-713A-4A75-9184-B6A16C887C40}"/>
              </a:ext>
            </a:extLst>
          </p:cNvPr>
          <p:cNvPicPr>
            <a:picLocks noChangeAspect="1"/>
          </p:cNvPicPr>
          <p:nvPr/>
        </p:nvPicPr>
        <p:blipFill>
          <a:blip r:embed="rId3"/>
          <a:stretch>
            <a:fillRect/>
          </a:stretch>
        </p:blipFill>
        <p:spPr>
          <a:xfrm>
            <a:off x="7470233" y="644014"/>
            <a:ext cx="2420844" cy="338847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6594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737F-B915-4CA7-86F3-63A9CC99C04F}"/>
              </a:ext>
            </a:extLst>
          </p:cNvPr>
          <p:cNvSpPr>
            <a:spLocks noGrp="1"/>
          </p:cNvSpPr>
          <p:nvPr>
            <p:ph type="title"/>
          </p:nvPr>
        </p:nvSpPr>
        <p:spPr/>
        <p:txBody>
          <a:bodyPr/>
          <a:lstStyle/>
          <a:p>
            <a:r>
              <a:rPr lang="en-US" dirty="0"/>
              <a:t>Triage Orders – first the assessment:</a:t>
            </a:r>
          </a:p>
        </p:txBody>
      </p:sp>
      <p:sp>
        <p:nvSpPr>
          <p:cNvPr id="3" name="Text Placeholder 2">
            <a:extLst>
              <a:ext uri="{FF2B5EF4-FFF2-40B4-BE49-F238E27FC236}">
                <a16:creationId xmlns:a16="http://schemas.microsoft.com/office/drawing/2014/main" id="{3D63175C-610E-4EE2-A9DD-5D1D40613826}"/>
              </a:ext>
            </a:extLst>
          </p:cNvPr>
          <p:cNvSpPr>
            <a:spLocks noGrp="1"/>
          </p:cNvSpPr>
          <p:nvPr>
            <p:ph type="body" sz="quarter" idx="12"/>
          </p:nvPr>
        </p:nvSpPr>
        <p:spPr>
          <a:xfrm>
            <a:off x="457199" y="1446211"/>
            <a:ext cx="6439360" cy="5100218"/>
          </a:xfrm>
        </p:spPr>
        <p:txBody>
          <a:bodyPr>
            <a:noAutofit/>
          </a:bodyPr>
          <a:lstStyle/>
          <a:p>
            <a:pPr marL="342900" indent="-342900">
              <a:buFont typeface="Arial" panose="020B0604020202020204" pitchFamily="34" charset="0"/>
              <a:buChar char="•"/>
            </a:pPr>
            <a:r>
              <a:rPr lang="en-US" sz="2400" dirty="0"/>
              <a:t>Is the property vacant, unencumbered or rental?</a:t>
            </a:r>
          </a:p>
          <a:p>
            <a:pPr marL="342900" indent="-342900">
              <a:buFont typeface="Arial" panose="020B0604020202020204" pitchFamily="34" charset="0"/>
              <a:buChar char="•"/>
            </a:pPr>
            <a:r>
              <a:rPr lang="en-US" sz="2400" dirty="0"/>
              <a:t>Does the Realtor/Title Agent/Mortgage Lender personally know the parties?</a:t>
            </a:r>
          </a:p>
          <a:p>
            <a:pPr marL="342900" indent="-342900">
              <a:buFont typeface="Arial" panose="020B0604020202020204" pitchFamily="34" charset="0"/>
              <a:buChar char="•"/>
            </a:pPr>
            <a:r>
              <a:rPr lang="en-US" sz="2400" dirty="0"/>
              <a:t>Has their been a recent transfer of title or change of corporation officers?</a:t>
            </a:r>
          </a:p>
          <a:p>
            <a:pPr marL="342900" indent="-342900">
              <a:buFont typeface="Arial" panose="020B0604020202020204" pitchFamily="34" charset="0"/>
              <a:buChar char="•"/>
            </a:pPr>
            <a:r>
              <a:rPr lang="en-US" sz="2400" dirty="0"/>
              <a:t>Are the parties only communicating via text or email?</a:t>
            </a:r>
          </a:p>
          <a:p>
            <a:pPr marL="342900" indent="-342900">
              <a:buFont typeface="Arial" panose="020B0604020202020204" pitchFamily="34" charset="0"/>
              <a:buChar char="•"/>
            </a:pPr>
            <a:r>
              <a:rPr lang="en-US" sz="2400" dirty="0"/>
              <a:t>Is there urgency – must close quickly?</a:t>
            </a:r>
          </a:p>
          <a:p>
            <a:pPr marL="342900" indent="-342900">
              <a:buFont typeface="Arial" panose="020B0604020202020204" pitchFamily="34" charset="0"/>
              <a:buChar char="•"/>
            </a:pPr>
            <a:r>
              <a:rPr lang="en-US" sz="2400" dirty="0"/>
              <a:t>Do the parties want to use their own Notary?</a:t>
            </a:r>
          </a:p>
        </p:txBody>
      </p:sp>
      <p:pic>
        <p:nvPicPr>
          <p:cNvPr id="2050" name="Picture 2" descr="Fold Up Sign Triage Area Sign Accuform PFR240">
            <a:extLst>
              <a:ext uri="{FF2B5EF4-FFF2-40B4-BE49-F238E27FC236}">
                <a16:creationId xmlns:a16="http://schemas.microsoft.com/office/drawing/2014/main" id="{13B52572-EFB4-4749-91F0-C36201562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502" y="723106"/>
            <a:ext cx="3476511" cy="515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48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737F-B915-4CA7-86F3-63A9CC99C04F}"/>
              </a:ext>
            </a:extLst>
          </p:cNvPr>
          <p:cNvSpPr>
            <a:spLocks noGrp="1"/>
          </p:cNvSpPr>
          <p:nvPr>
            <p:ph type="title"/>
          </p:nvPr>
        </p:nvSpPr>
        <p:spPr/>
        <p:txBody>
          <a:bodyPr/>
          <a:lstStyle/>
          <a:p>
            <a:r>
              <a:rPr lang="en-US" dirty="0"/>
              <a:t>Triage Orders – second take steps to prevent fraud:</a:t>
            </a:r>
          </a:p>
        </p:txBody>
      </p:sp>
      <p:sp>
        <p:nvSpPr>
          <p:cNvPr id="3" name="Text Placeholder 2">
            <a:extLst>
              <a:ext uri="{FF2B5EF4-FFF2-40B4-BE49-F238E27FC236}">
                <a16:creationId xmlns:a16="http://schemas.microsoft.com/office/drawing/2014/main" id="{3D63175C-610E-4EE2-A9DD-5D1D40613826}"/>
              </a:ext>
            </a:extLst>
          </p:cNvPr>
          <p:cNvSpPr>
            <a:spLocks noGrp="1"/>
          </p:cNvSpPr>
          <p:nvPr>
            <p:ph type="body" sz="quarter" idx="12"/>
          </p:nvPr>
        </p:nvSpPr>
        <p:spPr>
          <a:xfrm>
            <a:off x="457199" y="1446211"/>
            <a:ext cx="6094072" cy="5100218"/>
          </a:xfrm>
        </p:spPr>
        <p:txBody>
          <a:bodyPr>
            <a:noAutofit/>
          </a:bodyPr>
          <a:lstStyle/>
          <a:p>
            <a:pPr marL="342900" indent="-342900">
              <a:buFont typeface="Arial" panose="020B0604020202020204" pitchFamily="34" charset="0"/>
              <a:buChar char="•"/>
            </a:pPr>
            <a:r>
              <a:rPr lang="en-US" sz="2600" dirty="0"/>
              <a:t>Require ID Verification to begin this transaction.</a:t>
            </a:r>
          </a:p>
          <a:p>
            <a:pPr marL="342900" indent="-342900">
              <a:buFont typeface="Arial" panose="020B0604020202020204" pitchFamily="34" charset="0"/>
              <a:buChar char="•"/>
            </a:pPr>
            <a:r>
              <a:rPr lang="en-US" sz="2600" dirty="0"/>
              <a:t>Use RON to require parties to verify their identity.  </a:t>
            </a:r>
          </a:p>
          <a:p>
            <a:pPr marL="342900" indent="-342900">
              <a:buFont typeface="Arial" panose="020B0604020202020204" pitchFamily="34" charset="0"/>
              <a:buChar char="•"/>
            </a:pPr>
            <a:r>
              <a:rPr lang="en-US" sz="2600" dirty="0"/>
              <a:t>Send letter to owner address shown in tax records – us mail.</a:t>
            </a:r>
          </a:p>
          <a:p>
            <a:pPr marL="342900" indent="-342900">
              <a:buFont typeface="Arial" panose="020B0604020202020204" pitchFamily="34" charset="0"/>
              <a:buChar char="•"/>
            </a:pPr>
            <a:r>
              <a:rPr lang="en-US" sz="2600" dirty="0"/>
              <a:t>Verify signatures on prior deeds.</a:t>
            </a:r>
          </a:p>
          <a:p>
            <a:pPr marL="342900" indent="-342900">
              <a:buFont typeface="Arial" panose="020B0604020202020204" pitchFamily="34" charset="0"/>
              <a:buChar char="•"/>
            </a:pPr>
            <a:r>
              <a:rPr lang="en-US" sz="2600" dirty="0"/>
              <a:t>Use technology where available to thwart fraud.</a:t>
            </a:r>
          </a:p>
          <a:p>
            <a:pPr marL="342900" indent="-342900">
              <a:buFont typeface="Arial" panose="020B0604020202020204" pitchFamily="34" charset="0"/>
              <a:buChar char="•"/>
            </a:pPr>
            <a:endParaRPr lang="en-US" sz="2400" dirty="0"/>
          </a:p>
        </p:txBody>
      </p:sp>
      <p:pic>
        <p:nvPicPr>
          <p:cNvPr id="3074" name="Picture 2" descr="Fraud Alert: Brushing | Mass.gov">
            <a:extLst>
              <a:ext uri="{FF2B5EF4-FFF2-40B4-BE49-F238E27FC236}">
                <a16:creationId xmlns:a16="http://schemas.microsoft.com/office/drawing/2014/main" id="{0C4A54C7-BC50-465C-9D3E-D37D5FF2A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038" y="1961002"/>
            <a:ext cx="4479013" cy="316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5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AE12-B9E7-4E56-989D-CBAC940E7301}"/>
              </a:ext>
            </a:extLst>
          </p:cNvPr>
          <p:cNvSpPr>
            <a:spLocks noGrp="1"/>
          </p:cNvSpPr>
          <p:nvPr>
            <p:ph type="title"/>
          </p:nvPr>
        </p:nvSpPr>
        <p:spPr/>
        <p:txBody>
          <a:bodyPr/>
          <a:lstStyle/>
          <a:p>
            <a:r>
              <a:rPr lang="en-US" dirty="0"/>
              <a:t>Technology solutions to prevent fraud</a:t>
            </a:r>
          </a:p>
        </p:txBody>
      </p:sp>
    </p:spTree>
    <p:extLst>
      <p:ext uri="{BB962C8B-B14F-4D97-AF65-F5344CB8AC3E}">
        <p14:creationId xmlns:p14="http://schemas.microsoft.com/office/powerpoint/2010/main" val="712279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2CD1-4DBC-4950-9DC0-33CD70EA138A}"/>
              </a:ext>
            </a:extLst>
          </p:cNvPr>
          <p:cNvSpPr>
            <a:spLocks noGrp="1"/>
          </p:cNvSpPr>
          <p:nvPr>
            <p:ph type="title"/>
          </p:nvPr>
        </p:nvSpPr>
        <p:spPr>
          <a:xfrm>
            <a:off x="2368952" y="2707531"/>
            <a:ext cx="7454095" cy="823070"/>
          </a:xfrm>
        </p:spPr>
        <p:txBody>
          <a:bodyPr/>
          <a:lstStyle/>
          <a:p>
            <a:r>
              <a:rPr lang="en-US" sz="4800" dirty="0"/>
              <a:t>Identity Verification Systems</a:t>
            </a:r>
          </a:p>
        </p:txBody>
      </p:sp>
      <p:pic>
        <p:nvPicPr>
          <p:cNvPr id="4098" name="Picture 2" descr="Account: Intellicheck Portal+">
            <a:extLst>
              <a:ext uri="{FF2B5EF4-FFF2-40B4-BE49-F238E27FC236}">
                <a16:creationId xmlns:a16="http://schemas.microsoft.com/office/drawing/2014/main" id="{AC754227-64CF-4999-A5CD-60A692EBE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866" y="4222711"/>
            <a:ext cx="51149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eriff Raises $100M Series C at $1.5B valuation co-led by Tiger Global and  Alkeon">
            <a:extLst>
              <a:ext uri="{FF2B5EF4-FFF2-40B4-BE49-F238E27FC236}">
                <a16:creationId xmlns:a16="http://schemas.microsoft.com/office/drawing/2014/main" id="{A638AAEC-0F46-469E-89A1-2F5C4B28A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969" y="1013068"/>
            <a:ext cx="3182074" cy="10023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C86980F-CA59-4EDF-8163-2FEECE2CE1E1}"/>
              </a:ext>
            </a:extLst>
          </p:cNvPr>
          <p:cNvPicPr>
            <a:picLocks noChangeAspect="1"/>
          </p:cNvPicPr>
          <p:nvPr/>
        </p:nvPicPr>
        <p:blipFill>
          <a:blip r:embed="rId4"/>
          <a:stretch>
            <a:fillRect/>
          </a:stretch>
        </p:blipFill>
        <p:spPr>
          <a:xfrm>
            <a:off x="1287525" y="865274"/>
            <a:ext cx="3773507" cy="1322341"/>
          </a:xfrm>
          <a:prstGeom prst="rect">
            <a:avLst/>
          </a:prstGeom>
        </p:spPr>
      </p:pic>
    </p:spTree>
    <p:extLst>
      <p:ext uri="{BB962C8B-B14F-4D97-AF65-F5344CB8AC3E}">
        <p14:creationId xmlns:p14="http://schemas.microsoft.com/office/powerpoint/2010/main" val="68806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E9A5-1B35-4051-AAC0-6B7FB33728F4}"/>
              </a:ext>
            </a:extLst>
          </p:cNvPr>
          <p:cNvSpPr>
            <a:spLocks noGrp="1"/>
          </p:cNvSpPr>
          <p:nvPr>
            <p:ph type="title"/>
          </p:nvPr>
        </p:nvSpPr>
        <p:spPr>
          <a:xfrm>
            <a:off x="1813193" y="3017465"/>
            <a:ext cx="8565614" cy="823070"/>
          </a:xfrm>
        </p:spPr>
        <p:txBody>
          <a:bodyPr/>
          <a:lstStyle/>
          <a:p>
            <a:r>
              <a:rPr lang="en-US" sz="4800" dirty="0"/>
              <a:t>Knowledge Based Authentication</a:t>
            </a:r>
          </a:p>
        </p:txBody>
      </p:sp>
      <p:pic>
        <p:nvPicPr>
          <p:cNvPr id="5122" name="Picture 2" descr="Proof | Secure Legally Binding Evidence for Every Transaction">
            <a:extLst>
              <a:ext uri="{FF2B5EF4-FFF2-40B4-BE49-F238E27FC236}">
                <a16:creationId xmlns:a16="http://schemas.microsoft.com/office/drawing/2014/main" id="{0FBE9003-A722-48C0-999F-7F513CC84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549" y="4380812"/>
            <a:ext cx="3886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9FAC49-D3CC-488C-BF36-D25917FF920C}"/>
              </a:ext>
            </a:extLst>
          </p:cNvPr>
          <p:cNvPicPr>
            <a:picLocks noChangeAspect="1"/>
          </p:cNvPicPr>
          <p:nvPr/>
        </p:nvPicPr>
        <p:blipFill>
          <a:blip r:embed="rId3"/>
          <a:stretch>
            <a:fillRect/>
          </a:stretch>
        </p:blipFill>
        <p:spPr>
          <a:xfrm>
            <a:off x="1498744" y="1084379"/>
            <a:ext cx="4025215" cy="1392809"/>
          </a:xfrm>
          <a:prstGeom prst="rect">
            <a:avLst/>
          </a:prstGeom>
        </p:spPr>
      </p:pic>
      <p:pic>
        <p:nvPicPr>
          <p:cNvPr id="4" name="Picture 3">
            <a:extLst>
              <a:ext uri="{FF2B5EF4-FFF2-40B4-BE49-F238E27FC236}">
                <a16:creationId xmlns:a16="http://schemas.microsoft.com/office/drawing/2014/main" id="{B8389206-A645-40A2-BE5C-625A08367123}"/>
              </a:ext>
            </a:extLst>
          </p:cNvPr>
          <p:cNvPicPr>
            <a:picLocks noChangeAspect="1"/>
          </p:cNvPicPr>
          <p:nvPr/>
        </p:nvPicPr>
        <p:blipFill>
          <a:blip r:embed="rId4"/>
          <a:stretch>
            <a:fillRect/>
          </a:stretch>
        </p:blipFill>
        <p:spPr>
          <a:xfrm>
            <a:off x="6255482" y="1318716"/>
            <a:ext cx="4165705" cy="1005843"/>
          </a:xfrm>
          <a:prstGeom prst="rect">
            <a:avLst/>
          </a:prstGeom>
        </p:spPr>
      </p:pic>
    </p:spTree>
    <p:extLst>
      <p:ext uri="{BB962C8B-B14F-4D97-AF65-F5344CB8AC3E}">
        <p14:creationId xmlns:p14="http://schemas.microsoft.com/office/powerpoint/2010/main" val="295612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F204-058E-473D-ACB8-9A8EF82F0256}"/>
              </a:ext>
            </a:extLst>
          </p:cNvPr>
          <p:cNvSpPr>
            <a:spLocks noGrp="1"/>
          </p:cNvSpPr>
          <p:nvPr>
            <p:ph type="title"/>
          </p:nvPr>
        </p:nvSpPr>
        <p:spPr>
          <a:xfrm>
            <a:off x="1086079" y="2790366"/>
            <a:ext cx="10019841" cy="823070"/>
          </a:xfrm>
        </p:spPr>
        <p:txBody>
          <a:bodyPr/>
          <a:lstStyle/>
          <a:p>
            <a:r>
              <a:rPr lang="en-US" sz="4800" dirty="0"/>
              <a:t>Payment and Wire verification systems</a:t>
            </a:r>
          </a:p>
        </p:txBody>
      </p:sp>
      <p:pic>
        <p:nvPicPr>
          <p:cNvPr id="6146" name="Picture 2" descr="Title Company Owners Launch CertifID Fraud Protection – NMP">
            <a:extLst>
              <a:ext uri="{FF2B5EF4-FFF2-40B4-BE49-F238E27FC236}">
                <a16:creationId xmlns:a16="http://schemas.microsoft.com/office/drawing/2014/main" id="{A1872156-D106-4037-A752-A375C64EA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38" y="4245912"/>
            <a:ext cx="4744262" cy="12074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aymints.io - Secure. Fast. Digital Real Estate Payments">
            <a:extLst>
              <a:ext uri="{FF2B5EF4-FFF2-40B4-BE49-F238E27FC236}">
                <a16:creationId xmlns:a16="http://schemas.microsoft.com/office/drawing/2014/main" id="{7003C35F-1486-4001-A9DA-4A1BDBEBF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187" y="1015617"/>
            <a:ext cx="362902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losinglock Announces New Payment Solution Powered by J.P. Morgan |  Business Wire">
            <a:extLst>
              <a:ext uri="{FF2B5EF4-FFF2-40B4-BE49-F238E27FC236}">
                <a16:creationId xmlns:a16="http://schemas.microsoft.com/office/drawing/2014/main" id="{A5A62296-D482-4628-9C1B-FC3058802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934" y="732621"/>
            <a:ext cx="3629025" cy="18903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ecure Insight Launches TruePay Electronic Payment Fraud Prevention Tool">
            <a:extLst>
              <a:ext uri="{FF2B5EF4-FFF2-40B4-BE49-F238E27FC236}">
                <a16:creationId xmlns:a16="http://schemas.microsoft.com/office/drawing/2014/main" id="{1CECA438-EE16-4954-91C9-C1AF77F5C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934" y="3927053"/>
            <a:ext cx="4141197" cy="152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84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1705-A8D6-4A77-A3C4-7C2339E2C899}"/>
              </a:ext>
            </a:extLst>
          </p:cNvPr>
          <p:cNvSpPr>
            <a:spLocks noGrp="1"/>
          </p:cNvSpPr>
          <p:nvPr>
            <p:ph type="title"/>
          </p:nvPr>
        </p:nvSpPr>
        <p:spPr>
          <a:xfrm>
            <a:off x="2319049" y="2735282"/>
            <a:ext cx="8191041" cy="823070"/>
          </a:xfrm>
        </p:spPr>
        <p:txBody>
          <a:bodyPr/>
          <a:lstStyle/>
          <a:p>
            <a:r>
              <a:rPr lang="en-US" sz="4800" dirty="0"/>
              <a:t>Remote Online Notary Services</a:t>
            </a:r>
          </a:p>
        </p:txBody>
      </p:sp>
      <p:pic>
        <p:nvPicPr>
          <p:cNvPr id="7170" name="Picture 2" descr="Free Guide: Digital Transaction Management">
            <a:extLst>
              <a:ext uri="{FF2B5EF4-FFF2-40B4-BE49-F238E27FC236}">
                <a16:creationId xmlns:a16="http://schemas.microsoft.com/office/drawing/2014/main" id="{82709D32-1C07-431C-9182-11C0BD135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294" y="801822"/>
            <a:ext cx="3810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otaryCam - Notarize your document(s) on demand, 24/7/365 - .">
            <a:extLst>
              <a:ext uri="{FF2B5EF4-FFF2-40B4-BE49-F238E27FC236}">
                <a16:creationId xmlns:a16="http://schemas.microsoft.com/office/drawing/2014/main" id="{F3C0CCDE-7AC1-4D24-B159-9B2331C09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595" y="4031026"/>
            <a:ext cx="4922872" cy="16536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avaso connects all parties of the mortgage process to one central solution  - HousingWire">
            <a:extLst>
              <a:ext uri="{FF2B5EF4-FFF2-40B4-BE49-F238E27FC236}">
                <a16:creationId xmlns:a16="http://schemas.microsoft.com/office/drawing/2014/main" id="{4BD9BD80-390A-4123-901C-724A537AB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336" y="3553859"/>
            <a:ext cx="2494401" cy="24944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tavvy Announces Over $40 Million in Series A Financing,">
            <a:extLst>
              <a:ext uri="{FF2B5EF4-FFF2-40B4-BE49-F238E27FC236}">
                <a16:creationId xmlns:a16="http://schemas.microsoft.com/office/drawing/2014/main" id="{5213E382-3980-4806-A526-5D2DB1B9AD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219" y="688917"/>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929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64F-B63F-4EF8-B317-6A1097AED47F}"/>
              </a:ext>
            </a:extLst>
          </p:cNvPr>
          <p:cNvSpPr>
            <a:spLocks noGrp="1"/>
          </p:cNvSpPr>
          <p:nvPr>
            <p:ph type="title"/>
          </p:nvPr>
        </p:nvSpPr>
        <p:spPr/>
        <p:txBody>
          <a:bodyPr/>
          <a:lstStyle/>
          <a:p>
            <a:r>
              <a:rPr lang="en-US" dirty="0"/>
              <a:t>Live demo of ID verification service</a:t>
            </a:r>
          </a:p>
        </p:txBody>
      </p:sp>
    </p:spTree>
    <p:extLst>
      <p:ext uri="{BB962C8B-B14F-4D97-AF65-F5344CB8AC3E}">
        <p14:creationId xmlns:p14="http://schemas.microsoft.com/office/powerpoint/2010/main" val="154314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4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D811-F6B0-4992-8FAA-475073DC78EE}"/>
              </a:ext>
            </a:extLst>
          </p:cNvPr>
          <p:cNvSpPr>
            <a:spLocks noGrp="1"/>
          </p:cNvSpPr>
          <p:nvPr>
            <p:ph type="title"/>
          </p:nvPr>
        </p:nvSpPr>
        <p:spPr/>
        <p:txBody>
          <a:bodyPr/>
          <a:lstStyle/>
          <a:p>
            <a:r>
              <a:rPr lang="en-US" dirty="0"/>
              <a:t>Question and Answer time</a:t>
            </a:r>
          </a:p>
        </p:txBody>
      </p:sp>
    </p:spTree>
    <p:extLst>
      <p:ext uri="{BB962C8B-B14F-4D97-AF65-F5344CB8AC3E}">
        <p14:creationId xmlns:p14="http://schemas.microsoft.com/office/powerpoint/2010/main" val="269470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9378EA-1DF2-4273-BB4F-FA297FEAF576}"/>
              </a:ext>
            </a:extLst>
          </p:cNvPr>
          <p:cNvSpPr txBox="1">
            <a:spLocks/>
          </p:cNvSpPr>
          <p:nvPr/>
        </p:nvSpPr>
        <p:spPr>
          <a:xfrm>
            <a:off x="661573" y="1214482"/>
            <a:ext cx="10868854" cy="3799115"/>
          </a:xfrm>
          <a:prstGeom prst="rect">
            <a:avLst/>
          </a:prstGeom>
        </p:spPr>
        <p:txBody>
          <a:bodyPr>
            <a:norm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defRPr sz="2000" b="0" i="0" kern="1200">
                <a:solidFill>
                  <a:schemeClr val="tx1"/>
                </a:solidFill>
                <a:latin typeface="Inter" panose="02000503000000020004" pitchFamily="2" charset="0"/>
                <a:ea typeface="+mn-ea"/>
                <a:cs typeface="+mn-cs"/>
              </a:defRPr>
            </a:lvl1pPr>
            <a:lvl2pPr marL="685800" indent="-228600" algn="l" defTabSz="914400" rtl="0" eaLnBrk="1" latinLnBrk="0" hangingPunct="1">
              <a:lnSpc>
                <a:spcPct val="114000"/>
              </a:lnSpc>
              <a:spcBef>
                <a:spcPts val="500"/>
              </a:spcBef>
              <a:buClrTx/>
              <a:buFont typeface="Arial" panose="020B0604020202020204" pitchFamily="34" charset="0"/>
              <a:buChar char="•"/>
              <a:defRPr sz="1800" b="0" i="0" kern="1200">
                <a:solidFill>
                  <a:schemeClr val="tx2"/>
                </a:solidFill>
                <a:latin typeface="Inter" panose="02000503000000020004" pitchFamily="2" charset="0"/>
                <a:ea typeface="+mn-ea"/>
                <a:cs typeface="+mn-cs"/>
              </a:defRPr>
            </a:lvl2pPr>
            <a:lvl3pPr marL="1143000" indent="-228600" algn="l" defTabSz="914400" rtl="0" eaLnBrk="1" latinLnBrk="0" hangingPunct="1">
              <a:lnSpc>
                <a:spcPct val="114000"/>
              </a:lnSpc>
              <a:spcBef>
                <a:spcPts val="500"/>
              </a:spcBef>
              <a:buClrTx/>
              <a:buFont typeface="Arial" panose="020B0604020202020204" pitchFamily="34" charset="0"/>
              <a:buChar char="•"/>
              <a:defRPr sz="1600" b="0" i="0" kern="1200">
                <a:solidFill>
                  <a:schemeClr val="tx2"/>
                </a:solidFill>
                <a:latin typeface="Inter" panose="02000503000000020004" pitchFamily="2" charset="0"/>
                <a:ea typeface="+mn-ea"/>
                <a:cs typeface="+mn-cs"/>
              </a:defRPr>
            </a:lvl3pPr>
            <a:lvl4pPr marL="1600200" indent="-228600" algn="l" defTabSz="914400" rtl="0" eaLnBrk="1" latinLnBrk="0" hangingPunct="1">
              <a:lnSpc>
                <a:spcPct val="114000"/>
              </a:lnSpc>
              <a:spcBef>
                <a:spcPts val="500"/>
              </a:spcBef>
              <a:buClrTx/>
              <a:buFont typeface="Arial" panose="020B0604020202020204" pitchFamily="34" charset="0"/>
              <a:buChar char="•"/>
              <a:defRPr sz="1400" b="0" i="0" kern="1200">
                <a:solidFill>
                  <a:schemeClr val="tx2"/>
                </a:solidFill>
                <a:latin typeface="Inter" panose="02000503000000020004" pitchFamily="2" charset="0"/>
                <a:ea typeface="+mn-ea"/>
                <a:cs typeface="+mn-cs"/>
              </a:defRPr>
            </a:lvl4pPr>
            <a:lvl5pPr marL="2057400" indent="-228600" algn="l" defTabSz="914400" rtl="0" eaLnBrk="1" latinLnBrk="0" hangingPunct="1">
              <a:lnSpc>
                <a:spcPct val="114000"/>
              </a:lnSpc>
              <a:spcBef>
                <a:spcPts val="500"/>
              </a:spcBef>
              <a:buClrTx/>
              <a:buFont typeface="Arial" panose="020B0604020202020204" pitchFamily="34" charset="0"/>
              <a:buChar char="•"/>
              <a:defRPr sz="1400" b="0" i="0" kern="1200">
                <a:solidFill>
                  <a:schemeClr val="tx2"/>
                </a:solidFill>
                <a:latin typeface="Inter"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2">
                    <a:lumMod val="10000"/>
                  </a:schemeClr>
                </a:solidFill>
              </a:rPr>
              <a:t>This information is not a substitute for legal advice. It is for your reference only, </a:t>
            </a:r>
            <a:br>
              <a:rPr lang="en-US" sz="2400" dirty="0">
                <a:solidFill>
                  <a:schemeClr val="bg2">
                    <a:lumMod val="10000"/>
                  </a:schemeClr>
                </a:solidFill>
              </a:rPr>
            </a:br>
            <a:r>
              <a:rPr lang="en-US" sz="2400" dirty="0">
                <a:solidFill>
                  <a:schemeClr val="bg2">
                    <a:lumMod val="10000"/>
                  </a:schemeClr>
                </a:solidFill>
              </a:rPr>
              <a:t>and is not intended to represent the only approach to any particular issue. </a:t>
            </a:r>
          </a:p>
          <a:p>
            <a:endParaRPr lang="en-US" sz="2400" dirty="0">
              <a:solidFill>
                <a:schemeClr val="bg2">
                  <a:lumMod val="10000"/>
                </a:schemeClr>
              </a:solidFill>
            </a:endParaRPr>
          </a:p>
          <a:p>
            <a:r>
              <a:rPr lang="en-US" sz="2400" dirty="0">
                <a:solidFill>
                  <a:schemeClr val="bg2">
                    <a:lumMod val="10000"/>
                  </a:schemeClr>
                </a:solidFill>
              </a:rPr>
              <a:t>This information should not be construed as legal, financial or business advice, and users should consult legal counsel and subject-matter experts to be sure that the policies adopted and implemented meet the requirements unique to your company.</a:t>
            </a:r>
          </a:p>
        </p:txBody>
      </p:sp>
    </p:spTree>
    <p:extLst>
      <p:ext uri="{BB962C8B-B14F-4D97-AF65-F5344CB8AC3E}">
        <p14:creationId xmlns:p14="http://schemas.microsoft.com/office/powerpoint/2010/main" val="612235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709B-D7DB-0842-A3D9-E8375F0994E7}"/>
              </a:ext>
            </a:extLst>
          </p:cNvPr>
          <p:cNvSpPr>
            <a:spLocks noGrp="1"/>
          </p:cNvSpPr>
          <p:nvPr>
            <p:ph type="title"/>
          </p:nvPr>
        </p:nvSpPr>
        <p:spPr>
          <a:xfrm>
            <a:off x="533400" y="2878699"/>
            <a:ext cx="4244566" cy="434591"/>
          </a:xfrm>
        </p:spPr>
        <p:txBody>
          <a:bodyPr/>
          <a:lstStyle/>
          <a:p>
            <a:r>
              <a:rPr lang="en-US" sz="4000" b="1" dirty="0"/>
              <a:t>Speaker</a:t>
            </a:r>
          </a:p>
        </p:txBody>
      </p:sp>
      <p:sp>
        <p:nvSpPr>
          <p:cNvPr id="4" name="Text Placeholder 3">
            <a:extLst>
              <a:ext uri="{FF2B5EF4-FFF2-40B4-BE49-F238E27FC236}">
                <a16:creationId xmlns:a16="http://schemas.microsoft.com/office/drawing/2014/main" id="{C155E857-28D6-6148-8A53-23568F8070CE}"/>
              </a:ext>
            </a:extLst>
          </p:cNvPr>
          <p:cNvSpPr>
            <a:spLocks noGrp="1"/>
          </p:cNvSpPr>
          <p:nvPr>
            <p:ph type="body" sz="quarter" idx="16"/>
          </p:nvPr>
        </p:nvSpPr>
        <p:spPr>
          <a:xfrm>
            <a:off x="5702710" y="4032491"/>
            <a:ext cx="5955890" cy="2668147"/>
          </a:xfrm>
        </p:spPr>
        <p:txBody>
          <a:bodyPr/>
          <a:lstStyle/>
          <a:p>
            <a:pPr marL="0" indent="0" algn="ctr">
              <a:lnSpc>
                <a:spcPct val="100000"/>
              </a:lnSpc>
              <a:spcBef>
                <a:spcPts val="0"/>
              </a:spcBef>
              <a:buNone/>
            </a:pPr>
            <a:r>
              <a:rPr lang="en-US" sz="2000" b="1" dirty="0">
                <a:solidFill>
                  <a:schemeClr val="bg2">
                    <a:lumMod val="10000"/>
                  </a:schemeClr>
                </a:solidFill>
              </a:rPr>
              <a:t>Michael Holden</a:t>
            </a:r>
          </a:p>
          <a:p>
            <a:pPr marL="0" indent="0" algn="ctr">
              <a:lnSpc>
                <a:spcPct val="100000"/>
              </a:lnSpc>
              <a:spcBef>
                <a:spcPts val="0"/>
              </a:spcBef>
              <a:buNone/>
            </a:pPr>
            <a:r>
              <a:rPr lang="en-US" sz="2000" i="1" dirty="0">
                <a:solidFill>
                  <a:schemeClr val="bg2">
                    <a:lumMod val="10000"/>
                  </a:schemeClr>
                </a:solidFill>
              </a:rPr>
              <a:t>Vice President, </a:t>
            </a:r>
            <a:br>
              <a:rPr lang="en-US" sz="2000" i="1" dirty="0">
                <a:solidFill>
                  <a:schemeClr val="bg2">
                    <a:lumMod val="10000"/>
                  </a:schemeClr>
                </a:solidFill>
              </a:rPr>
            </a:br>
            <a:r>
              <a:rPr lang="en-US" sz="2000" i="1" dirty="0">
                <a:solidFill>
                  <a:schemeClr val="bg2">
                    <a:lumMod val="10000"/>
                  </a:schemeClr>
                </a:solidFill>
              </a:rPr>
              <a:t>Strategic Agency </a:t>
            </a:r>
          </a:p>
          <a:p>
            <a:pPr marL="0" indent="0" algn="ctr">
              <a:lnSpc>
                <a:spcPct val="100000"/>
              </a:lnSpc>
              <a:spcBef>
                <a:spcPts val="0"/>
              </a:spcBef>
              <a:buNone/>
            </a:pPr>
            <a:r>
              <a:rPr lang="en-US" sz="2000" dirty="0">
                <a:solidFill>
                  <a:schemeClr val="bg2">
                    <a:lumMod val="10000"/>
                  </a:schemeClr>
                </a:solidFill>
              </a:rPr>
              <a:t>Doma Title Insurance, Inc.</a:t>
            </a:r>
          </a:p>
          <a:p>
            <a:pPr marL="0" indent="0" algn="ctr">
              <a:lnSpc>
                <a:spcPct val="100000"/>
              </a:lnSpc>
              <a:spcBef>
                <a:spcPts val="0"/>
              </a:spcBef>
              <a:buNone/>
            </a:pPr>
            <a:r>
              <a:rPr lang="en-US" sz="2000" dirty="0">
                <a:solidFill>
                  <a:schemeClr val="bg2">
                    <a:lumMod val="10000"/>
                  </a:schemeClr>
                </a:solidFill>
              </a:rPr>
              <a:t>Ph: 440.725.8973</a:t>
            </a:r>
          </a:p>
          <a:p>
            <a:pPr marL="0" indent="0" algn="ctr">
              <a:lnSpc>
                <a:spcPct val="100000"/>
              </a:lnSpc>
              <a:spcBef>
                <a:spcPts val="0"/>
              </a:spcBef>
              <a:buNone/>
            </a:pPr>
            <a:r>
              <a:rPr lang="en-US" sz="2000" dirty="0">
                <a:solidFill>
                  <a:schemeClr val="bg2">
                    <a:lumMod val="10000"/>
                  </a:schemeClr>
                </a:solidFill>
              </a:rPr>
              <a:t>Email:</a:t>
            </a:r>
            <a:r>
              <a:rPr lang="en-US" sz="2000" dirty="0">
                <a:solidFill>
                  <a:srgbClr val="353536"/>
                </a:solidFill>
              </a:rPr>
              <a:t> </a:t>
            </a:r>
            <a:r>
              <a:rPr lang="en-US" dirty="0">
                <a:hlinkClick r:id="rId2"/>
              </a:rPr>
              <a:t>m</a:t>
            </a:r>
            <a:r>
              <a:rPr lang="en-US" sz="2000" dirty="0">
                <a:solidFill>
                  <a:srgbClr val="6CB33F"/>
                </a:solidFill>
                <a:hlinkClick r:id="rId2"/>
              </a:rPr>
              <a:t>ichael.holden@doma.com</a:t>
            </a:r>
            <a:r>
              <a:rPr lang="en-US" dirty="0">
                <a:solidFill>
                  <a:srgbClr val="6CB33F"/>
                </a:solidFill>
              </a:rPr>
              <a:t> </a:t>
            </a:r>
            <a:endParaRPr lang="en-US" sz="2000" dirty="0">
              <a:solidFill>
                <a:srgbClr val="6CB33F"/>
              </a:solidFill>
            </a:endParaRPr>
          </a:p>
          <a:p>
            <a:endParaRPr lang="en-US" dirty="0"/>
          </a:p>
        </p:txBody>
      </p:sp>
      <p:pic>
        <p:nvPicPr>
          <p:cNvPr id="5" name="Picture 4">
            <a:extLst>
              <a:ext uri="{FF2B5EF4-FFF2-40B4-BE49-F238E27FC236}">
                <a16:creationId xmlns:a16="http://schemas.microsoft.com/office/drawing/2014/main" id="{640A416D-713A-4A75-9184-B6A16C887C40}"/>
              </a:ext>
            </a:extLst>
          </p:cNvPr>
          <p:cNvPicPr>
            <a:picLocks noChangeAspect="1"/>
          </p:cNvPicPr>
          <p:nvPr/>
        </p:nvPicPr>
        <p:blipFill>
          <a:blip r:embed="rId3"/>
          <a:stretch>
            <a:fillRect/>
          </a:stretch>
        </p:blipFill>
        <p:spPr>
          <a:xfrm>
            <a:off x="7470233" y="644014"/>
            <a:ext cx="2420844" cy="338847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56276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88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0CA7-BAC6-4828-AD75-8C0EA4620647}"/>
              </a:ext>
            </a:extLst>
          </p:cNvPr>
          <p:cNvSpPr>
            <a:spLocks noGrp="1"/>
          </p:cNvSpPr>
          <p:nvPr>
            <p:ph type="title"/>
          </p:nvPr>
        </p:nvSpPr>
        <p:spPr/>
        <p:txBody>
          <a:bodyPr/>
          <a:lstStyle/>
          <a:p>
            <a:r>
              <a:rPr lang="en-US" dirty="0"/>
              <a:t>Seller Impersonation Fraud </a:t>
            </a:r>
            <a:br>
              <a:rPr lang="en-US" dirty="0"/>
            </a:br>
            <a:r>
              <a:rPr lang="en-US" dirty="0"/>
              <a:t>Introduction</a:t>
            </a:r>
          </a:p>
        </p:txBody>
      </p:sp>
    </p:spTree>
    <p:extLst>
      <p:ext uri="{BB962C8B-B14F-4D97-AF65-F5344CB8AC3E}">
        <p14:creationId xmlns:p14="http://schemas.microsoft.com/office/powerpoint/2010/main" val="255395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2C1E-8B0D-4C70-8777-42054D1F3F81}"/>
              </a:ext>
            </a:extLst>
          </p:cNvPr>
          <p:cNvSpPr>
            <a:spLocks noGrp="1"/>
          </p:cNvSpPr>
          <p:nvPr>
            <p:ph type="title"/>
          </p:nvPr>
        </p:nvSpPr>
        <p:spPr/>
        <p:txBody>
          <a:bodyPr/>
          <a:lstStyle/>
          <a:p>
            <a:r>
              <a:rPr lang="en-US" dirty="0"/>
              <a:t>One in Ten Americans targeted for Real Estate Fraud</a:t>
            </a:r>
          </a:p>
        </p:txBody>
      </p:sp>
      <p:pic>
        <p:nvPicPr>
          <p:cNvPr id="4" name="Picture 3">
            <a:extLst>
              <a:ext uri="{FF2B5EF4-FFF2-40B4-BE49-F238E27FC236}">
                <a16:creationId xmlns:a16="http://schemas.microsoft.com/office/drawing/2014/main" id="{903D70BF-3098-4D50-9B9D-050A503286E8}"/>
              </a:ext>
            </a:extLst>
          </p:cNvPr>
          <p:cNvPicPr>
            <a:picLocks noChangeAspect="1"/>
          </p:cNvPicPr>
          <p:nvPr/>
        </p:nvPicPr>
        <p:blipFill>
          <a:blip r:embed="rId2"/>
          <a:stretch>
            <a:fillRect/>
          </a:stretch>
        </p:blipFill>
        <p:spPr>
          <a:xfrm>
            <a:off x="268655" y="1301463"/>
            <a:ext cx="8344329" cy="1778091"/>
          </a:xfrm>
          <a:prstGeom prst="rect">
            <a:avLst/>
          </a:prstGeom>
        </p:spPr>
      </p:pic>
      <p:pic>
        <p:nvPicPr>
          <p:cNvPr id="5" name="Picture 4">
            <a:extLst>
              <a:ext uri="{FF2B5EF4-FFF2-40B4-BE49-F238E27FC236}">
                <a16:creationId xmlns:a16="http://schemas.microsoft.com/office/drawing/2014/main" id="{7BE52E53-B375-46FA-B877-4229E9294A52}"/>
              </a:ext>
            </a:extLst>
          </p:cNvPr>
          <p:cNvPicPr>
            <a:picLocks noChangeAspect="1"/>
          </p:cNvPicPr>
          <p:nvPr/>
        </p:nvPicPr>
        <p:blipFill>
          <a:blip r:embed="rId3"/>
          <a:stretch>
            <a:fillRect/>
          </a:stretch>
        </p:blipFill>
        <p:spPr>
          <a:xfrm>
            <a:off x="408362" y="3140321"/>
            <a:ext cx="8064914" cy="2178162"/>
          </a:xfrm>
          <a:prstGeom prst="rect">
            <a:avLst/>
          </a:prstGeom>
        </p:spPr>
      </p:pic>
    </p:spTree>
    <p:extLst>
      <p:ext uri="{BB962C8B-B14F-4D97-AF65-F5344CB8AC3E}">
        <p14:creationId xmlns:p14="http://schemas.microsoft.com/office/powerpoint/2010/main" val="161486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439E-5076-489F-ACDE-E965A06EC946}"/>
              </a:ext>
            </a:extLst>
          </p:cNvPr>
          <p:cNvSpPr>
            <a:spLocks noGrp="1"/>
          </p:cNvSpPr>
          <p:nvPr>
            <p:ph type="title"/>
          </p:nvPr>
        </p:nvSpPr>
        <p:spPr/>
        <p:txBody>
          <a:bodyPr/>
          <a:lstStyle/>
          <a:p>
            <a:r>
              <a:rPr lang="en-US" dirty="0"/>
              <a:t>Secret Service Issues Real Estate Fraud Advisory</a:t>
            </a:r>
          </a:p>
        </p:txBody>
      </p:sp>
      <p:pic>
        <p:nvPicPr>
          <p:cNvPr id="5" name="Picture 4">
            <a:extLst>
              <a:ext uri="{FF2B5EF4-FFF2-40B4-BE49-F238E27FC236}">
                <a16:creationId xmlns:a16="http://schemas.microsoft.com/office/drawing/2014/main" id="{55EEE84D-C02E-4F4B-82B9-4E196335D68B}"/>
              </a:ext>
            </a:extLst>
          </p:cNvPr>
          <p:cNvPicPr>
            <a:picLocks noChangeAspect="1"/>
          </p:cNvPicPr>
          <p:nvPr/>
        </p:nvPicPr>
        <p:blipFill>
          <a:blip r:embed="rId2"/>
          <a:stretch>
            <a:fillRect/>
          </a:stretch>
        </p:blipFill>
        <p:spPr>
          <a:xfrm>
            <a:off x="608159" y="1256708"/>
            <a:ext cx="3968954" cy="5181866"/>
          </a:xfrm>
          <a:prstGeom prst="rect">
            <a:avLst/>
          </a:prstGeom>
        </p:spPr>
      </p:pic>
      <p:sp>
        <p:nvSpPr>
          <p:cNvPr id="6" name="TextBox 5">
            <a:extLst>
              <a:ext uri="{FF2B5EF4-FFF2-40B4-BE49-F238E27FC236}">
                <a16:creationId xmlns:a16="http://schemas.microsoft.com/office/drawing/2014/main" id="{07B28323-7707-4B2D-9710-075142AF2A6B}"/>
              </a:ext>
            </a:extLst>
          </p:cNvPr>
          <p:cNvSpPr txBox="1"/>
          <p:nvPr/>
        </p:nvSpPr>
        <p:spPr>
          <a:xfrm>
            <a:off x="4847422" y="1256708"/>
            <a:ext cx="6887378" cy="5262979"/>
          </a:xfrm>
          <a:prstGeom prst="rect">
            <a:avLst/>
          </a:prstGeom>
          <a:noFill/>
        </p:spPr>
        <p:txBody>
          <a:bodyPr wrap="square" rtlCol="0">
            <a:spAutoFit/>
          </a:bodyPr>
          <a:lstStyle/>
          <a:p>
            <a:r>
              <a:rPr lang="en-US" sz="2800" dirty="0"/>
              <a:t>Fraudsters profile vacant or non-owner occupied property and impersonate the owner in order to steal the proceeds.</a:t>
            </a:r>
          </a:p>
          <a:p>
            <a:endParaRPr lang="en-US" sz="2800" dirty="0"/>
          </a:p>
          <a:p>
            <a:r>
              <a:rPr lang="en-US" sz="2800" dirty="0"/>
              <a:t>Download this recently issued US Secret Service advisory and other advisories on BEC and other fraud schemes:</a:t>
            </a:r>
          </a:p>
          <a:p>
            <a:endParaRPr lang="en-US" sz="2800" dirty="0"/>
          </a:p>
          <a:p>
            <a:r>
              <a:rPr lang="en-US" sz="2800" dirty="0"/>
              <a:t>https://www.secretservice.gov/investigation/Preparing-for-a-Cyber-Incident</a:t>
            </a:r>
          </a:p>
          <a:p>
            <a:endParaRPr lang="en-US" sz="2800" dirty="0"/>
          </a:p>
          <a:p>
            <a:r>
              <a:rPr lang="en-US" sz="2800" dirty="0"/>
              <a:t> </a:t>
            </a:r>
          </a:p>
        </p:txBody>
      </p:sp>
    </p:spTree>
    <p:extLst>
      <p:ext uri="{BB962C8B-B14F-4D97-AF65-F5344CB8AC3E}">
        <p14:creationId xmlns:p14="http://schemas.microsoft.com/office/powerpoint/2010/main" val="201004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3BEB-823D-4865-96FA-367339631832}"/>
              </a:ext>
            </a:extLst>
          </p:cNvPr>
          <p:cNvSpPr>
            <a:spLocks noGrp="1"/>
          </p:cNvSpPr>
          <p:nvPr>
            <p:ph type="title"/>
          </p:nvPr>
        </p:nvSpPr>
        <p:spPr/>
        <p:txBody>
          <a:bodyPr/>
          <a:lstStyle/>
          <a:p>
            <a:r>
              <a:rPr lang="en-US" sz="4000" b="1" dirty="0">
                <a:solidFill>
                  <a:schemeClr val="bg1"/>
                </a:solidFill>
              </a:rPr>
              <a:t>Seller Impersonation Playbook</a:t>
            </a:r>
          </a:p>
        </p:txBody>
      </p:sp>
      <p:pic>
        <p:nvPicPr>
          <p:cNvPr id="3" name="Picture 2">
            <a:extLst>
              <a:ext uri="{FF2B5EF4-FFF2-40B4-BE49-F238E27FC236}">
                <a16:creationId xmlns:a16="http://schemas.microsoft.com/office/drawing/2014/main" id="{D7E13241-1395-4A18-808D-346A529F9276}"/>
              </a:ext>
            </a:extLst>
          </p:cNvPr>
          <p:cNvPicPr>
            <a:picLocks noChangeAspect="1"/>
          </p:cNvPicPr>
          <p:nvPr/>
        </p:nvPicPr>
        <p:blipFill>
          <a:blip r:embed="rId2"/>
          <a:stretch>
            <a:fillRect/>
          </a:stretch>
        </p:blipFill>
        <p:spPr>
          <a:xfrm>
            <a:off x="37188" y="1244906"/>
            <a:ext cx="12239560" cy="5301523"/>
          </a:xfrm>
          <a:prstGeom prst="rect">
            <a:avLst/>
          </a:prstGeom>
        </p:spPr>
      </p:pic>
    </p:spTree>
    <p:extLst>
      <p:ext uri="{BB962C8B-B14F-4D97-AF65-F5344CB8AC3E}">
        <p14:creationId xmlns:p14="http://schemas.microsoft.com/office/powerpoint/2010/main" val="288432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DA4F-5FA6-4B5B-AABC-6D5DEAF67D49}"/>
              </a:ext>
            </a:extLst>
          </p:cNvPr>
          <p:cNvSpPr>
            <a:spLocks noGrp="1"/>
          </p:cNvSpPr>
          <p:nvPr>
            <p:ph type="title"/>
          </p:nvPr>
        </p:nvSpPr>
        <p:spPr/>
        <p:txBody>
          <a:bodyPr/>
          <a:lstStyle/>
          <a:p>
            <a:r>
              <a:rPr lang="en-US" dirty="0"/>
              <a:t>Effect on Title Insurers – claims </a:t>
            </a:r>
            <a:r>
              <a:rPr lang="en-US"/>
              <a:t>have skyrocketed!</a:t>
            </a:r>
            <a:endParaRPr lang="en-US" dirty="0"/>
          </a:p>
        </p:txBody>
      </p:sp>
      <p:graphicFrame>
        <p:nvGraphicFramePr>
          <p:cNvPr id="3" name="Chart 2">
            <a:extLst>
              <a:ext uri="{FF2B5EF4-FFF2-40B4-BE49-F238E27FC236}">
                <a16:creationId xmlns:a16="http://schemas.microsoft.com/office/drawing/2014/main" id="{D4F622C9-2964-4840-A40B-261A94A3163C}"/>
              </a:ext>
            </a:extLst>
          </p:cNvPr>
          <p:cNvGraphicFramePr>
            <a:graphicFrameLocks/>
          </p:cNvGraphicFramePr>
          <p:nvPr>
            <p:extLst>
              <p:ext uri="{D42A27DB-BD31-4B8C-83A1-F6EECF244321}">
                <p14:modId xmlns:p14="http://schemas.microsoft.com/office/powerpoint/2010/main" val="3941022885"/>
              </p:ext>
            </p:extLst>
          </p:nvPr>
        </p:nvGraphicFramePr>
        <p:xfrm>
          <a:off x="554751" y="1549394"/>
          <a:ext cx="7300276" cy="48391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D47F82E-383B-4EF6-9E81-6186228740A3}"/>
              </a:ext>
            </a:extLst>
          </p:cNvPr>
          <p:cNvSpPr txBox="1"/>
          <p:nvPr/>
        </p:nvSpPr>
        <p:spPr>
          <a:xfrm>
            <a:off x="7105880" y="1549394"/>
            <a:ext cx="4531369" cy="2677656"/>
          </a:xfrm>
          <a:prstGeom prst="rect">
            <a:avLst/>
          </a:prstGeom>
          <a:noFill/>
        </p:spPr>
        <p:txBody>
          <a:bodyPr wrap="square" rtlCol="0">
            <a:spAutoFit/>
          </a:bodyPr>
          <a:lstStyle/>
          <a:p>
            <a:r>
              <a:rPr lang="en-US" sz="2800" dirty="0"/>
              <a:t>In 2023: </a:t>
            </a:r>
          </a:p>
          <a:p>
            <a:pPr marL="457200" indent="-457200">
              <a:buFont typeface="Arial" panose="020B0604020202020204" pitchFamily="34" charset="0"/>
              <a:buChar char="•"/>
            </a:pPr>
            <a:r>
              <a:rPr lang="en-US" sz="2800" dirty="0"/>
              <a:t>9% of claims were for fraud/forgery.</a:t>
            </a:r>
          </a:p>
          <a:p>
            <a:pPr marL="457200" indent="-457200">
              <a:buFont typeface="Arial" panose="020B0604020202020204" pitchFamily="34" charset="0"/>
              <a:buChar char="•"/>
            </a:pPr>
            <a:r>
              <a:rPr lang="en-US" sz="2800" dirty="0"/>
              <a:t>30% of loss payouts</a:t>
            </a:r>
          </a:p>
          <a:p>
            <a:pPr marL="457200" indent="-457200">
              <a:buFont typeface="Arial" panose="020B0604020202020204" pitchFamily="34" charset="0"/>
              <a:buChar char="•"/>
            </a:pPr>
            <a:r>
              <a:rPr lang="en-US" sz="2800" dirty="0"/>
              <a:t>Jumped over 100% from 2022 to 2023</a:t>
            </a:r>
          </a:p>
        </p:txBody>
      </p:sp>
    </p:spTree>
    <p:extLst>
      <p:ext uri="{BB962C8B-B14F-4D97-AF65-F5344CB8AC3E}">
        <p14:creationId xmlns:p14="http://schemas.microsoft.com/office/powerpoint/2010/main" val="738017490"/>
      </p:ext>
    </p:extLst>
  </p:cSld>
  <p:clrMapOvr>
    <a:masterClrMapping/>
  </p:clrMapOvr>
</p:sld>
</file>

<file path=ppt/theme/theme1.xml><?xml version="1.0" encoding="utf-8"?>
<a:theme xmlns:a="http://schemas.openxmlformats.org/drawingml/2006/main" name="doma 2021 Office Theme">
  <a:themeElements>
    <a:clrScheme name="doma 2021 Office Color Theme">
      <a:dk1>
        <a:srgbClr val="101820"/>
      </a:dk1>
      <a:lt1>
        <a:srgbClr val="FFFFFF"/>
      </a:lt1>
      <a:dk2>
        <a:srgbClr val="7B868E"/>
      </a:dk2>
      <a:lt2>
        <a:srgbClr val="F8FAF9"/>
      </a:lt2>
      <a:accent1>
        <a:srgbClr val="10069F"/>
      </a:accent1>
      <a:accent2>
        <a:srgbClr val="2A7DE1"/>
      </a:accent2>
      <a:accent3>
        <a:srgbClr val="C1E8F5"/>
      </a:accent3>
      <a:accent4>
        <a:srgbClr val="F2A900"/>
      </a:accent4>
      <a:accent5>
        <a:srgbClr val="C1C5C8"/>
      </a:accent5>
      <a:accent6>
        <a:srgbClr val="C3C1E7"/>
      </a:accent6>
      <a:hlink>
        <a:srgbClr val="10059F"/>
      </a:hlink>
      <a:folHlink>
        <a:srgbClr val="2A7CE1"/>
      </a:folHlink>
    </a:clrScheme>
    <a:fontScheme name="doma 2021">
      <a:majorFont>
        <a:latin typeface="Inter Regular" panose="020F03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ter Regular"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oma-PPT-Template" id="{49AE7295-B62F-FA46-B73D-1EC7427118D7}" vid="{3CCED47D-BB65-9A43-9232-8790232EE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FD07B85F8CCE4BBD38677B4E2F33BC" ma:contentTypeVersion="16" ma:contentTypeDescription="Create a new document." ma:contentTypeScope="" ma:versionID="871619c6fb31591121c2c24d644d79a0">
  <xsd:schema xmlns:xsd="http://www.w3.org/2001/XMLSchema" xmlns:xs="http://www.w3.org/2001/XMLSchema" xmlns:p="http://schemas.microsoft.com/office/2006/metadata/properties" xmlns:ns3="7fcd4cf3-6d0c-4e20-ac01-6be072c2400e" xmlns:ns4="357ae2ee-a9ab-4484-9b1f-9d2cb28c92a9" targetNamespace="http://schemas.microsoft.com/office/2006/metadata/properties" ma:root="true" ma:fieldsID="f394258c90b2aab349c8c3a64d62ea6f" ns3:_="" ns4:_="">
    <xsd:import namespace="7fcd4cf3-6d0c-4e20-ac01-6be072c2400e"/>
    <xsd:import namespace="357ae2ee-a9ab-4484-9b1f-9d2cb28c92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cd4cf3-6d0c-4e20-ac01-6be072c24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ae2ee-a9ab-4484-9b1f-9d2cb28c92a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57ae2ee-a9ab-4484-9b1f-9d2cb28c92a9">
      <UserInfo>
        <DisplayName>Tom Mays</DisplayName>
        <AccountId>95</AccountId>
        <AccountType/>
      </UserInfo>
      <UserInfo>
        <DisplayName>Tricia Taylor</DisplayName>
        <AccountId>1938</AccountId>
        <AccountType/>
      </UserInfo>
    </SharedWithUsers>
    <_activity xmlns="7fcd4cf3-6d0c-4e20-ac01-6be072c2400e" xsi:nil="true"/>
  </documentManagement>
</p:properties>
</file>

<file path=customXml/itemProps1.xml><?xml version="1.0" encoding="utf-8"?>
<ds:datastoreItem xmlns:ds="http://schemas.openxmlformats.org/officeDocument/2006/customXml" ds:itemID="{98EB5DB1-9145-4FFF-BCEA-6432F923CC6B}">
  <ds:schemaRefs>
    <ds:schemaRef ds:uri="http://schemas.microsoft.com/sharepoint/v3/contenttype/forms"/>
  </ds:schemaRefs>
</ds:datastoreItem>
</file>

<file path=customXml/itemProps2.xml><?xml version="1.0" encoding="utf-8"?>
<ds:datastoreItem xmlns:ds="http://schemas.openxmlformats.org/officeDocument/2006/customXml" ds:itemID="{21EBA882-7899-482B-BCE6-23E0F0C94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cd4cf3-6d0c-4e20-ac01-6be072c2400e"/>
    <ds:schemaRef ds:uri="357ae2ee-a9ab-4484-9b1f-9d2cb28c9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0793E1-A97B-4AFA-BC2C-AFB5719C6980}">
  <ds:schemaRefs>
    <ds:schemaRef ds:uri="http://purl.org/dc/dcmitype/"/>
    <ds:schemaRef ds:uri="http://purl.org/dc/elements/1.1/"/>
    <ds:schemaRef ds:uri="http://schemas.microsoft.com/office/2006/metadata/properties"/>
    <ds:schemaRef ds:uri="http://schemas.openxmlformats.org/package/2006/metadata/core-properties"/>
    <ds:schemaRef ds:uri="7fcd4cf3-6d0c-4e20-ac01-6be072c2400e"/>
    <ds:schemaRef ds:uri="http://schemas.microsoft.com/office/2006/documentManagement/types"/>
    <ds:schemaRef ds:uri="http://schemas.microsoft.com/office/infopath/2007/PartnerControls"/>
    <ds:schemaRef ds:uri="http://purl.org/dc/terms/"/>
    <ds:schemaRef ds:uri="357ae2ee-a9ab-4484-9b1f-9d2cb28c92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doma 2021 Office Theme</Template>
  <TotalTime>9627</TotalTime>
  <Words>1118</Words>
  <Application>Microsoft Office PowerPoint</Application>
  <PresentationFormat>Widescreen</PresentationFormat>
  <Paragraphs>124</Paragraphs>
  <Slides>41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Inter</vt:lpstr>
      <vt:lpstr>Inter Regular</vt:lpstr>
      <vt:lpstr>Inter Semi Bold</vt:lpstr>
      <vt:lpstr>doma 2021 Office Theme</vt:lpstr>
      <vt:lpstr>Seller Impersonation Fraud</vt:lpstr>
      <vt:lpstr>Agenda </vt:lpstr>
      <vt:lpstr>Speaker</vt:lpstr>
      <vt:lpstr>PowerPoint Presentation</vt:lpstr>
      <vt:lpstr>Seller Impersonation Fraud  Introduction</vt:lpstr>
      <vt:lpstr>One in Ten Americans targeted for Real Estate Fraud</vt:lpstr>
      <vt:lpstr>Secret Service Issues Real Estate Fraud Advisory</vt:lpstr>
      <vt:lpstr>Seller Impersonation Playbook</vt:lpstr>
      <vt:lpstr>Effect on Title Insurers – claims have skyrocketed!</vt:lpstr>
      <vt:lpstr>Seller Impersonation Fraud Claims</vt:lpstr>
      <vt:lpstr>PowerPoint Presentation</vt:lpstr>
      <vt:lpstr>The Equity Scam</vt:lpstr>
      <vt:lpstr>The Equity Scam</vt:lpstr>
      <vt:lpstr>The Equity Scam</vt:lpstr>
      <vt:lpstr>The Equity Scam - Prevention</vt:lpstr>
      <vt:lpstr>The Equity Scam - Prevention</vt:lpstr>
      <vt:lpstr>PowerPoint Presentation</vt:lpstr>
      <vt:lpstr>Stolen Title Deed</vt:lpstr>
      <vt:lpstr>Stolen Title Deed</vt:lpstr>
      <vt:lpstr>Stolen Title Deed</vt:lpstr>
      <vt:lpstr>Stolen Title Deed</vt:lpstr>
      <vt:lpstr>Red Flags &amp; how to triage your orders</vt:lpstr>
      <vt:lpstr>Red Flags and Tips to Help Prevent Seller Impersonation in Real Estate</vt:lpstr>
      <vt:lpstr>PowerPoint Presentation</vt:lpstr>
      <vt:lpstr>PowerPoint Presentation</vt:lpstr>
      <vt:lpstr>PowerPoint Presentation</vt:lpstr>
      <vt:lpstr>PowerPoint Presentation</vt:lpstr>
      <vt:lpstr>Seller Impersonation Fraud Prevention</vt:lpstr>
      <vt:lpstr>Triage orders – how?</vt:lpstr>
      <vt:lpstr>Triage Orders – first the assessment:</vt:lpstr>
      <vt:lpstr>Triage Orders – second take steps to prevent fraud:</vt:lpstr>
      <vt:lpstr>Technology solutions to prevent fraud</vt:lpstr>
      <vt:lpstr>Identity Verification Systems</vt:lpstr>
      <vt:lpstr>Knowledge Based Authentication</vt:lpstr>
      <vt:lpstr>Payment and Wire verification systems</vt:lpstr>
      <vt:lpstr>Remote Online Notary Services</vt:lpstr>
      <vt:lpstr>Live demo of ID verification service</vt:lpstr>
      <vt:lpstr>PowerPoint Presentation</vt:lpstr>
      <vt:lpstr>Question and Answer time</vt:lpstr>
      <vt:lpstr>Speaker</vt:lpstr>
      <vt:lpstr>PowerPoint Presentation</vt:lpstr>
    </vt:vector>
  </TitlesOfParts>
  <Manager>Mini Peiris</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Probate Seminar Outline</dc:title>
  <dc:subject/>
  <dc:creator>Christine Ouano-Dodd</dc:creator>
  <cp:keywords/>
  <dc:description/>
  <cp:lastModifiedBy>Michael Holden</cp:lastModifiedBy>
  <cp:revision>71</cp:revision>
  <dcterms:created xsi:type="dcterms:W3CDTF">2022-08-12T19:11:27Z</dcterms:created>
  <dcterms:modified xsi:type="dcterms:W3CDTF">2024-03-05T16:05:07Z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0x01010048FD07B85F8CCE4BBD38677B4E2F33BC</vt:lpwstr>
  </property>
  <property fmtid="{D5CDD505-2E9C-101B-9397-08002B2CF9AE}" pid="3" name="Archive">
    <vt:bool>false</vt:bool>
  </property>
  <property fmtid="{D5CDD505-2E9C-101B-9397-08002B2CF9AE}" pid="4" name="MediaServiceImageTags">
    <vt:lpwstr/>
  </property>
</Properties>
</file>